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3"/>
  </p:notesMasterIdLst>
  <p:sldIdLst>
    <p:sldId id="264" r:id="rId5"/>
    <p:sldId id="265" r:id="rId6"/>
    <p:sldId id="257" r:id="rId7"/>
    <p:sldId id="268" r:id="rId8"/>
    <p:sldId id="266" r:id="rId9"/>
    <p:sldId id="267" r:id="rId10"/>
    <p:sldId id="269" r:id="rId11"/>
    <p:sldId id="270" r:id="rId1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3D449C-369A-468D-99CA-3F12343D4F4B}" v="68" dt="2025-11-15T11:49:43.1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41" autoAdjust="0"/>
  </p:normalViewPr>
  <p:slideViewPr>
    <p:cSldViewPr snapToGrid="0">
      <p:cViewPr varScale="1">
        <p:scale>
          <a:sx n="61" d="100"/>
          <a:sy n="61" d="100"/>
        </p:scale>
        <p:origin x="884" y="5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2" d="100"/>
          <a:sy n="62" d="100"/>
        </p:scale>
        <p:origin x="3226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ura Corazza" userId="ef3edcb354aeead9" providerId="LiveId" clId="{D63BC1E3-74B2-4E2C-B2FA-54F09C0DC59E}"/>
    <pc:docChg chg="undo custSel addSld delSld modSld sldOrd">
      <pc:chgData name="Laura Corazza" userId="ef3edcb354aeead9" providerId="LiveId" clId="{D63BC1E3-74B2-4E2C-B2FA-54F09C0DC59E}" dt="2025-11-15T11:50:21.056" v="641" actId="2711"/>
      <pc:docMkLst>
        <pc:docMk/>
      </pc:docMkLst>
      <pc:sldChg chg="modSp add mod ord">
        <pc:chgData name="Laura Corazza" userId="ef3edcb354aeead9" providerId="LiveId" clId="{D63BC1E3-74B2-4E2C-B2FA-54F09C0DC59E}" dt="2025-11-15T11:38:32.058" v="435"/>
        <pc:sldMkLst>
          <pc:docMk/>
          <pc:sldMk cId="3619885742" sldId="257"/>
        </pc:sldMkLst>
        <pc:spChg chg="mod">
          <ac:chgData name="Laura Corazza" userId="ef3edcb354aeead9" providerId="LiveId" clId="{D63BC1E3-74B2-4E2C-B2FA-54F09C0DC59E}" dt="2025-11-15T11:31:30.081" v="136" actId="20577"/>
          <ac:spMkLst>
            <pc:docMk/>
            <pc:sldMk cId="3619885742" sldId="257"/>
            <ac:spMk id="2" creationId="{7F8D0ECE-ACD0-07F7-753C-6BE2961E8E7B}"/>
          </ac:spMkLst>
        </pc:spChg>
      </pc:sldChg>
      <pc:sldChg chg="addSp modSp mod">
        <pc:chgData name="Laura Corazza" userId="ef3edcb354aeead9" providerId="LiveId" clId="{D63BC1E3-74B2-4E2C-B2FA-54F09C0DC59E}" dt="2025-11-15T11:48:21.871" v="629" actId="27636"/>
        <pc:sldMkLst>
          <pc:docMk/>
          <pc:sldMk cId="2310673441" sldId="264"/>
        </pc:sldMkLst>
        <pc:spChg chg="mod">
          <ac:chgData name="Laura Corazza" userId="ef3edcb354aeead9" providerId="LiveId" clId="{D63BC1E3-74B2-4E2C-B2FA-54F09C0DC59E}" dt="2025-11-15T11:48:21.871" v="629" actId="27636"/>
          <ac:spMkLst>
            <pc:docMk/>
            <pc:sldMk cId="2310673441" sldId="264"/>
            <ac:spMk id="5" creationId="{07B18362-346C-FEA8-208C-43B3208680E7}"/>
          </ac:spMkLst>
        </pc:spChg>
        <pc:picChg chg="mod">
          <ac:chgData name="Laura Corazza" userId="ef3edcb354aeead9" providerId="LiveId" clId="{D63BC1E3-74B2-4E2C-B2FA-54F09C0DC59E}" dt="2025-11-15T11:45:29.692" v="585" actId="1076"/>
          <ac:picMkLst>
            <pc:docMk/>
            <pc:sldMk cId="2310673441" sldId="264"/>
            <ac:picMk id="6" creationId="{D2C8F210-C5E8-0646-4254-BCFA06786483}"/>
          </ac:picMkLst>
        </pc:picChg>
        <pc:picChg chg="mod">
          <ac:chgData name="Laura Corazza" userId="ef3edcb354aeead9" providerId="LiveId" clId="{D63BC1E3-74B2-4E2C-B2FA-54F09C0DC59E}" dt="2025-11-15T11:45:49.273" v="594" actId="1076"/>
          <ac:picMkLst>
            <pc:docMk/>
            <pc:sldMk cId="2310673441" sldId="264"/>
            <ac:picMk id="8" creationId="{F2EE8C40-AC9E-0A98-6BD2-1A35DDDDAA7F}"/>
          </ac:picMkLst>
        </pc:picChg>
        <pc:picChg chg="mod">
          <ac:chgData name="Laura Corazza" userId="ef3edcb354aeead9" providerId="LiveId" clId="{D63BC1E3-74B2-4E2C-B2FA-54F09C0DC59E}" dt="2025-11-15T11:45:54.535" v="598" actId="1076"/>
          <ac:picMkLst>
            <pc:docMk/>
            <pc:sldMk cId="2310673441" sldId="264"/>
            <ac:picMk id="14" creationId="{D70B21D4-3C8A-E2D8-3E1F-4B3C49EBFF03}"/>
          </ac:picMkLst>
        </pc:picChg>
        <pc:picChg chg="add mod">
          <ac:chgData name="Laura Corazza" userId="ef3edcb354aeead9" providerId="LiveId" clId="{D63BC1E3-74B2-4E2C-B2FA-54F09C0DC59E}" dt="2025-11-15T11:45:50.916" v="595" actId="1076"/>
          <ac:picMkLst>
            <pc:docMk/>
            <pc:sldMk cId="2310673441" sldId="264"/>
            <ac:picMk id="1030" creationId="{B3BB1C92-D0C8-055A-D83F-118690DC9E0F}"/>
          </ac:picMkLst>
        </pc:picChg>
      </pc:sldChg>
      <pc:sldChg chg="addSp modSp mod">
        <pc:chgData name="Laura Corazza" userId="ef3edcb354aeead9" providerId="LiveId" clId="{D63BC1E3-74B2-4E2C-B2FA-54F09C0DC59E}" dt="2025-11-15T11:49:55.022" v="640" actId="1076"/>
        <pc:sldMkLst>
          <pc:docMk/>
          <pc:sldMk cId="2407032408" sldId="265"/>
        </pc:sldMkLst>
        <pc:spChg chg="mod">
          <ac:chgData name="Laura Corazza" userId="ef3edcb354aeead9" providerId="LiveId" clId="{D63BC1E3-74B2-4E2C-B2FA-54F09C0DC59E}" dt="2025-11-15T11:49:43.175" v="638" actId="113"/>
          <ac:spMkLst>
            <pc:docMk/>
            <pc:sldMk cId="2407032408" sldId="265"/>
            <ac:spMk id="2" creationId="{B9A0B146-097E-BD1D-CE07-8F4BCF773BAF}"/>
          </ac:spMkLst>
        </pc:spChg>
        <pc:picChg chg="mod">
          <ac:chgData name="Laura Corazza" userId="ef3edcb354aeead9" providerId="LiveId" clId="{D63BC1E3-74B2-4E2C-B2FA-54F09C0DC59E}" dt="2025-11-15T11:32:38.433" v="172" actId="14100"/>
          <ac:picMkLst>
            <pc:docMk/>
            <pc:sldMk cId="2407032408" sldId="265"/>
            <ac:picMk id="4" creationId="{EB3661E4-D009-85D2-84C1-9148F48B6339}"/>
          </ac:picMkLst>
        </pc:picChg>
        <pc:picChg chg="mod">
          <ac:chgData name="Laura Corazza" userId="ef3edcb354aeead9" providerId="LiveId" clId="{D63BC1E3-74B2-4E2C-B2FA-54F09C0DC59E}" dt="2025-11-15T11:32:42.383" v="174" actId="1076"/>
          <ac:picMkLst>
            <pc:docMk/>
            <pc:sldMk cId="2407032408" sldId="265"/>
            <ac:picMk id="5" creationId="{15509D17-3891-D1DB-A3B3-88F7DC559A76}"/>
          </ac:picMkLst>
        </pc:picChg>
        <pc:picChg chg="add mod">
          <ac:chgData name="Laura Corazza" userId="ef3edcb354aeead9" providerId="LiveId" clId="{D63BC1E3-74B2-4E2C-B2FA-54F09C0DC59E}" dt="2025-11-15T11:49:55.022" v="640" actId="1076"/>
          <ac:picMkLst>
            <pc:docMk/>
            <pc:sldMk cId="2407032408" sldId="265"/>
            <ac:picMk id="7" creationId="{368F79E9-84BA-C074-118B-542E9E97920E}"/>
          </ac:picMkLst>
        </pc:picChg>
      </pc:sldChg>
      <pc:sldChg chg="addSp modSp new mod setBg addAnim">
        <pc:chgData name="Laura Corazza" userId="ef3edcb354aeead9" providerId="LiveId" clId="{D63BC1E3-74B2-4E2C-B2FA-54F09C0DC59E}" dt="2025-11-15T11:50:21.056" v="641" actId="2711"/>
        <pc:sldMkLst>
          <pc:docMk/>
          <pc:sldMk cId="522656854" sldId="266"/>
        </pc:sldMkLst>
        <pc:spChg chg="mod">
          <ac:chgData name="Laura Corazza" userId="ef3edcb354aeead9" providerId="LiveId" clId="{D63BC1E3-74B2-4E2C-B2FA-54F09C0DC59E}" dt="2025-11-15T11:30:47.135" v="112" actId="1076"/>
          <ac:spMkLst>
            <pc:docMk/>
            <pc:sldMk cId="522656854" sldId="266"/>
            <ac:spMk id="2" creationId="{96A52375-E2F2-8D34-F4BD-DC00DC3917DE}"/>
          </ac:spMkLst>
        </pc:spChg>
        <pc:spChg chg="mod">
          <ac:chgData name="Laura Corazza" userId="ef3edcb354aeead9" providerId="LiveId" clId="{D63BC1E3-74B2-4E2C-B2FA-54F09C0DC59E}" dt="2025-11-15T11:50:21.056" v="641" actId="2711"/>
          <ac:spMkLst>
            <pc:docMk/>
            <pc:sldMk cId="522656854" sldId="266"/>
            <ac:spMk id="3" creationId="{FD99DE2F-2A95-E593-A6D6-ACDD0E1EDC76}"/>
          </ac:spMkLst>
        </pc:spChg>
        <pc:spChg chg="add">
          <ac:chgData name="Laura Corazza" userId="ef3edcb354aeead9" providerId="LiveId" clId="{D63BC1E3-74B2-4E2C-B2FA-54F09C0DC59E}" dt="2025-11-15T11:29:10.349" v="33" actId="26606"/>
          <ac:spMkLst>
            <pc:docMk/>
            <pc:sldMk cId="522656854" sldId="266"/>
            <ac:spMk id="9" creationId="{F13C74B1-5B17-4795-BED0-7140497B445A}"/>
          </ac:spMkLst>
        </pc:spChg>
        <pc:spChg chg="add">
          <ac:chgData name="Laura Corazza" userId="ef3edcb354aeead9" providerId="LiveId" clId="{D63BC1E3-74B2-4E2C-B2FA-54F09C0DC59E}" dt="2025-11-15T11:29:10.349" v="33" actId="26606"/>
          <ac:spMkLst>
            <pc:docMk/>
            <pc:sldMk cId="522656854" sldId="266"/>
            <ac:spMk id="11" creationId="{D4974D33-8DC5-464E-8C6D-BE58F0669C17}"/>
          </ac:spMkLst>
        </pc:spChg>
        <pc:picChg chg="add mod">
          <ac:chgData name="Laura Corazza" userId="ef3edcb354aeead9" providerId="LiveId" clId="{D63BC1E3-74B2-4E2C-B2FA-54F09C0DC59E}" dt="2025-11-15T11:29:13.997" v="36" actId="962"/>
          <ac:picMkLst>
            <pc:docMk/>
            <pc:sldMk cId="522656854" sldId="266"/>
            <ac:picMk id="4" creationId="{9491C63C-CBE4-8699-71B2-C87F19A4BBEF}"/>
          </ac:picMkLst>
        </pc:picChg>
        <pc:picChg chg="add mod">
          <ac:chgData name="Laura Corazza" userId="ef3edcb354aeead9" providerId="LiveId" clId="{D63BC1E3-74B2-4E2C-B2FA-54F09C0DC59E}" dt="2025-11-15T11:30:42.734" v="111" actId="1076"/>
          <ac:picMkLst>
            <pc:docMk/>
            <pc:sldMk cId="522656854" sldId="266"/>
            <ac:picMk id="5" creationId="{D301206F-E452-965F-5215-C394C3A01744}"/>
          </ac:picMkLst>
        </pc:picChg>
        <pc:picChg chg="add mod">
          <ac:chgData name="Laura Corazza" userId="ef3edcb354aeead9" providerId="LiveId" clId="{D63BC1E3-74B2-4E2C-B2FA-54F09C0DC59E}" dt="2025-11-15T11:30:26.349" v="105" actId="1076"/>
          <ac:picMkLst>
            <pc:docMk/>
            <pc:sldMk cId="522656854" sldId="266"/>
            <ac:picMk id="6" creationId="{65BDB3C7-27CC-94CD-FE10-ABCF888B66BD}"/>
          </ac:picMkLst>
        </pc:picChg>
        <pc:picChg chg="add mod">
          <ac:chgData name="Laura Corazza" userId="ef3edcb354aeead9" providerId="LiveId" clId="{D63BC1E3-74B2-4E2C-B2FA-54F09C0DC59E}" dt="2025-11-15T11:30:35.648" v="107" actId="1076"/>
          <ac:picMkLst>
            <pc:docMk/>
            <pc:sldMk cId="522656854" sldId="266"/>
            <ac:picMk id="7" creationId="{2FF506E8-E106-8883-0992-0D7B59E994E8}"/>
          </ac:picMkLst>
        </pc:picChg>
      </pc:sldChg>
      <pc:sldChg chg="addSp delSp modSp add mod">
        <pc:chgData name="Laura Corazza" userId="ef3edcb354aeead9" providerId="LiveId" clId="{D63BC1E3-74B2-4E2C-B2FA-54F09C0DC59E}" dt="2025-11-15T11:44:26.409" v="556" actId="1076"/>
        <pc:sldMkLst>
          <pc:docMk/>
          <pc:sldMk cId="1517361740" sldId="267"/>
        </pc:sldMkLst>
        <pc:spChg chg="add del mod">
          <ac:chgData name="Laura Corazza" userId="ef3edcb354aeead9" providerId="LiveId" clId="{D63BC1E3-74B2-4E2C-B2FA-54F09C0DC59E}" dt="2025-11-15T11:39:24.166" v="501" actId="20577"/>
          <ac:spMkLst>
            <pc:docMk/>
            <pc:sldMk cId="1517361740" sldId="267"/>
            <ac:spMk id="2" creationId="{AAF3855D-0CB8-20B4-9BDA-6807ADBD04A0}"/>
          </ac:spMkLst>
        </pc:spChg>
        <pc:spChg chg="add del mod">
          <ac:chgData name="Laura Corazza" userId="ef3edcb354aeead9" providerId="LiveId" clId="{D63BC1E3-74B2-4E2C-B2FA-54F09C0DC59E}" dt="2025-11-15T11:39:14.104" v="483" actId="478"/>
          <ac:spMkLst>
            <pc:docMk/>
            <pc:sldMk cId="1517361740" sldId="267"/>
            <ac:spMk id="4" creationId="{C2C49D50-B9C9-7B96-AF2B-2F55E071D656}"/>
          </ac:spMkLst>
        </pc:spChg>
        <pc:picChg chg="del">
          <ac:chgData name="Laura Corazza" userId="ef3edcb354aeead9" providerId="LiveId" clId="{D63BC1E3-74B2-4E2C-B2FA-54F09C0DC59E}" dt="2025-11-15T11:39:15.769" v="484" actId="478"/>
          <ac:picMkLst>
            <pc:docMk/>
            <pc:sldMk cId="1517361740" sldId="267"/>
            <ac:picMk id="5" creationId="{DBA81AF3-95AD-206C-ED78-B5FDFFBBBD10}"/>
          </ac:picMkLst>
        </pc:picChg>
        <pc:picChg chg="add mod">
          <ac:chgData name="Laura Corazza" userId="ef3edcb354aeead9" providerId="LiveId" clId="{D63BC1E3-74B2-4E2C-B2FA-54F09C0DC59E}" dt="2025-11-15T11:42:53.707" v="534" actId="1076"/>
          <ac:picMkLst>
            <pc:docMk/>
            <pc:sldMk cId="1517361740" sldId="267"/>
            <ac:picMk id="6" creationId="{DA048618-F826-0BA3-7205-93993A218C44}"/>
          </ac:picMkLst>
        </pc:picChg>
        <pc:picChg chg="del">
          <ac:chgData name="Laura Corazza" userId="ef3edcb354aeead9" providerId="LiveId" clId="{D63BC1E3-74B2-4E2C-B2FA-54F09C0DC59E}" dt="2025-11-15T11:39:16.578" v="485" actId="478"/>
          <ac:picMkLst>
            <pc:docMk/>
            <pc:sldMk cId="1517361740" sldId="267"/>
            <ac:picMk id="7" creationId="{448E7A30-7C5B-D6D2-70F1-EEAFE59726D7}"/>
          </ac:picMkLst>
        </pc:picChg>
        <pc:picChg chg="add mod">
          <ac:chgData name="Laura Corazza" userId="ef3edcb354aeead9" providerId="LiveId" clId="{D63BC1E3-74B2-4E2C-B2FA-54F09C0DC59E}" dt="2025-11-15T11:44:05.403" v="549" actId="1076"/>
          <ac:picMkLst>
            <pc:docMk/>
            <pc:sldMk cId="1517361740" sldId="267"/>
            <ac:picMk id="8" creationId="{BE74D520-21B1-3D5E-FC69-A98FF8AF9860}"/>
          </ac:picMkLst>
        </pc:picChg>
        <pc:picChg chg="add mod">
          <ac:chgData name="Laura Corazza" userId="ef3edcb354aeead9" providerId="LiveId" clId="{D63BC1E3-74B2-4E2C-B2FA-54F09C0DC59E}" dt="2025-11-15T11:43:42.774" v="545" actId="1076"/>
          <ac:picMkLst>
            <pc:docMk/>
            <pc:sldMk cId="1517361740" sldId="267"/>
            <ac:picMk id="9" creationId="{F0CC74F9-30AE-129C-24A6-02EB3A7E9729}"/>
          </ac:picMkLst>
        </pc:picChg>
        <pc:picChg chg="add mod">
          <ac:chgData name="Laura Corazza" userId="ef3edcb354aeead9" providerId="LiveId" clId="{D63BC1E3-74B2-4E2C-B2FA-54F09C0DC59E}" dt="2025-11-15T11:43:10.637" v="537" actId="1076"/>
          <ac:picMkLst>
            <pc:docMk/>
            <pc:sldMk cId="1517361740" sldId="267"/>
            <ac:picMk id="10" creationId="{31E51D01-AE90-95AC-48C8-3034AB903213}"/>
          </ac:picMkLst>
        </pc:picChg>
        <pc:picChg chg="add mod">
          <ac:chgData name="Laura Corazza" userId="ef3edcb354aeead9" providerId="LiveId" clId="{D63BC1E3-74B2-4E2C-B2FA-54F09C0DC59E}" dt="2025-11-15T11:43:12.170" v="538" actId="1076"/>
          <ac:picMkLst>
            <pc:docMk/>
            <pc:sldMk cId="1517361740" sldId="267"/>
            <ac:picMk id="11" creationId="{FA7B7B2B-7E03-E0C9-0678-595E0E86F4BC}"/>
          </ac:picMkLst>
        </pc:picChg>
        <pc:picChg chg="add mod">
          <ac:chgData name="Laura Corazza" userId="ef3edcb354aeead9" providerId="LiveId" clId="{D63BC1E3-74B2-4E2C-B2FA-54F09C0DC59E}" dt="2025-11-15T11:44:07.041" v="550" actId="1076"/>
          <ac:picMkLst>
            <pc:docMk/>
            <pc:sldMk cId="1517361740" sldId="267"/>
            <ac:picMk id="12" creationId="{776E4438-0BE9-5E17-25C2-89860147DBAA}"/>
          </ac:picMkLst>
        </pc:picChg>
        <pc:picChg chg="add mod">
          <ac:chgData name="Laura Corazza" userId="ef3edcb354aeead9" providerId="LiveId" clId="{D63BC1E3-74B2-4E2C-B2FA-54F09C0DC59E}" dt="2025-11-15T11:44:26.409" v="556" actId="1076"/>
          <ac:picMkLst>
            <pc:docMk/>
            <pc:sldMk cId="1517361740" sldId="267"/>
            <ac:picMk id="13" creationId="{C8548E12-3E70-3FD6-99E0-A7FABD8AEE40}"/>
          </ac:picMkLst>
        </pc:picChg>
        <pc:picChg chg="add mod">
          <ac:chgData name="Laura Corazza" userId="ef3edcb354aeead9" providerId="LiveId" clId="{D63BC1E3-74B2-4E2C-B2FA-54F09C0DC59E}" dt="2025-11-15T11:42:36.907" v="524" actId="1076"/>
          <ac:picMkLst>
            <pc:docMk/>
            <pc:sldMk cId="1517361740" sldId="267"/>
            <ac:picMk id="14" creationId="{4CA787E5-6A84-67D6-EADF-F8C911503BFC}"/>
          </ac:picMkLst>
        </pc:picChg>
        <pc:picChg chg="add mod">
          <ac:chgData name="Laura Corazza" userId="ef3edcb354aeead9" providerId="LiveId" clId="{D63BC1E3-74B2-4E2C-B2FA-54F09C0DC59E}" dt="2025-11-15T11:42:56.572" v="536" actId="1076"/>
          <ac:picMkLst>
            <pc:docMk/>
            <pc:sldMk cId="1517361740" sldId="267"/>
            <ac:picMk id="15" creationId="{95767A90-D715-6129-ECEE-249CF1148805}"/>
          </ac:picMkLst>
        </pc:picChg>
        <pc:picChg chg="add mod ord">
          <ac:chgData name="Laura Corazza" userId="ef3edcb354aeead9" providerId="LiveId" clId="{D63BC1E3-74B2-4E2C-B2FA-54F09C0DC59E}" dt="2025-11-15T11:43:23.375" v="543" actId="1076"/>
          <ac:picMkLst>
            <pc:docMk/>
            <pc:sldMk cId="1517361740" sldId="267"/>
            <ac:picMk id="16" creationId="{E0497488-3668-6F5A-A965-9AD0009EAABC}"/>
          </ac:picMkLst>
        </pc:picChg>
        <pc:picChg chg="add mod ord">
          <ac:chgData name="Laura Corazza" userId="ef3edcb354aeead9" providerId="LiveId" clId="{D63BC1E3-74B2-4E2C-B2FA-54F09C0DC59E}" dt="2025-11-15T11:44:19.200" v="555" actId="167"/>
          <ac:picMkLst>
            <pc:docMk/>
            <pc:sldMk cId="1517361740" sldId="267"/>
            <ac:picMk id="17" creationId="{41248FF4-4066-E085-CCF4-6B75099C54D3}"/>
          </ac:picMkLst>
        </pc:picChg>
      </pc:sldChg>
      <pc:sldChg chg="add del">
        <pc:chgData name="Laura Corazza" userId="ef3edcb354aeead9" providerId="LiveId" clId="{D63BC1E3-74B2-4E2C-B2FA-54F09C0DC59E}" dt="2025-11-15T11:33:33.763" v="180" actId="47"/>
        <pc:sldMkLst>
          <pc:docMk/>
          <pc:sldMk cId="1543358430" sldId="268"/>
        </pc:sldMkLst>
      </pc:sldChg>
      <pc:sldChg chg="addSp delSp modSp new mod">
        <pc:chgData name="Laura Corazza" userId="ef3edcb354aeead9" providerId="LiveId" clId="{D63BC1E3-74B2-4E2C-B2FA-54F09C0DC59E}" dt="2025-11-15T11:38:00.914" v="433" actId="1076"/>
        <pc:sldMkLst>
          <pc:docMk/>
          <pc:sldMk cId="2152371221" sldId="268"/>
        </pc:sldMkLst>
        <pc:spChg chg="mod">
          <ac:chgData name="Laura Corazza" userId="ef3edcb354aeead9" providerId="LiveId" clId="{D63BC1E3-74B2-4E2C-B2FA-54F09C0DC59E}" dt="2025-11-15T11:36:52.556" v="413" actId="20577"/>
          <ac:spMkLst>
            <pc:docMk/>
            <pc:sldMk cId="2152371221" sldId="268"/>
            <ac:spMk id="2" creationId="{8BA64B6D-3603-B6BF-0C88-71E3EA27412D}"/>
          </ac:spMkLst>
        </pc:spChg>
        <pc:spChg chg="del">
          <ac:chgData name="Laura Corazza" userId="ef3edcb354aeead9" providerId="LiveId" clId="{D63BC1E3-74B2-4E2C-B2FA-54F09C0DC59E}" dt="2025-11-15T11:34:01.440" v="208" actId="478"/>
          <ac:spMkLst>
            <pc:docMk/>
            <pc:sldMk cId="2152371221" sldId="268"/>
            <ac:spMk id="3" creationId="{A68401DB-94B6-3A3E-670B-CC7B9635CE17}"/>
          </ac:spMkLst>
        </pc:spChg>
        <pc:spChg chg="add mod">
          <ac:chgData name="Laura Corazza" userId="ef3edcb354aeead9" providerId="LiveId" clId="{D63BC1E3-74B2-4E2C-B2FA-54F09C0DC59E}" dt="2025-11-15T11:37:42.074" v="422" actId="1076"/>
          <ac:spMkLst>
            <pc:docMk/>
            <pc:sldMk cId="2152371221" sldId="268"/>
            <ac:spMk id="10" creationId="{68B7354D-571B-954E-CF80-C216281CCE23}"/>
          </ac:spMkLst>
        </pc:spChg>
        <pc:spChg chg="add mod">
          <ac:chgData name="Laura Corazza" userId="ef3edcb354aeead9" providerId="LiveId" clId="{D63BC1E3-74B2-4E2C-B2FA-54F09C0DC59E}" dt="2025-11-15T11:37:56.889" v="431" actId="1076"/>
          <ac:spMkLst>
            <pc:docMk/>
            <pc:sldMk cId="2152371221" sldId="268"/>
            <ac:spMk id="13" creationId="{0C690A2B-DB0F-D58A-200B-F2AEBC8B6553}"/>
          </ac:spMkLst>
        </pc:spChg>
        <pc:picChg chg="add mod">
          <ac:chgData name="Laura Corazza" userId="ef3edcb354aeead9" providerId="LiveId" clId="{D63BC1E3-74B2-4E2C-B2FA-54F09C0DC59E}" dt="2025-11-15T11:37:10.142" v="420" actId="1076"/>
          <ac:picMkLst>
            <pc:docMk/>
            <pc:sldMk cId="2152371221" sldId="268"/>
            <ac:picMk id="5" creationId="{ED9E2BCB-7789-B49F-A976-2C68340B4B63}"/>
          </ac:picMkLst>
        </pc:picChg>
        <pc:picChg chg="add mod">
          <ac:chgData name="Laura Corazza" userId="ef3edcb354aeead9" providerId="LiveId" clId="{D63BC1E3-74B2-4E2C-B2FA-54F09C0DC59E}" dt="2025-11-15T11:37:01.420" v="416" actId="1076"/>
          <ac:picMkLst>
            <pc:docMk/>
            <pc:sldMk cId="2152371221" sldId="268"/>
            <ac:picMk id="7" creationId="{4D19AE88-221D-1201-1D49-60D9CF9A4491}"/>
          </ac:picMkLst>
        </pc:picChg>
        <pc:picChg chg="add mod">
          <ac:chgData name="Laura Corazza" userId="ef3edcb354aeead9" providerId="LiveId" clId="{D63BC1E3-74B2-4E2C-B2FA-54F09C0DC59E}" dt="2025-11-15T11:37:02.780" v="417" actId="1076"/>
          <ac:picMkLst>
            <pc:docMk/>
            <pc:sldMk cId="2152371221" sldId="268"/>
            <ac:picMk id="9" creationId="{EE553E94-2BC5-7875-0D1A-675F4C049F12}"/>
          </ac:picMkLst>
        </pc:picChg>
        <pc:picChg chg="add mod">
          <ac:chgData name="Laura Corazza" userId="ef3edcb354aeead9" providerId="LiveId" clId="{D63BC1E3-74B2-4E2C-B2FA-54F09C0DC59E}" dt="2025-11-15T11:38:00.914" v="433" actId="1076"/>
          <ac:picMkLst>
            <pc:docMk/>
            <pc:sldMk cId="2152371221" sldId="268"/>
            <ac:picMk id="12" creationId="{B75208DF-FF3D-C3FD-6320-C54BEC391F01}"/>
          </ac:picMkLst>
        </pc:picChg>
        <pc:picChg chg="add mod">
          <ac:chgData name="Laura Corazza" userId="ef3edcb354aeead9" providerId="LiveId" clId="{D63BC1E3-74B2-4E2C-B2FA-54F09C0DC59E}" dt="2025-11-15T11:37:57.988" v="432" actId="1076"/>
          <ac:picMkLst>
            <pc:docMk/>
            <pc:sldMk cId="2152371221" sldId="268"/>
            <ac:picMk id="15" creationId="{FF6EDF67-9089-D733-9E6D-5156C6309B65}"/>
          </ac:picMkLst>
        </pc:picChg>
      </pc:sldChg>
      <pc:sldChg chg="addSp delSp modSp add mod">
        <pc:chgData name="Laura Corazza" userId="ef3edcb354aeead9" providerId="LiveId" clId="{D63BC1E3-74B2-4E2C-B2FA-54F09C0DC59E}" dt="2025-11-15T11:48:59.863" v="631" actId="12"/>
        <pc:sldMkLst>
          <pc:docMk/>
          <pc:sldMk cId="3648617812" sldId="269"/>
        </pc:sldMkLst>
        <pc:spChg chg="mod">
          <ac:chgData name="Laura Corazza" userId="ef3edcb354aeead9" providerId="LiveId" clId="{D63BC1E3-74B2-4E2C-B2FA-54F09C0DC59E}" dt="2025-11-15T11:44:40.814" v="584" actId="20577"/>
          <ac:spMkLst>
            <pc:docMk/>
            <pc:sldMk cId="3648617812" sldId="269"/>
            <ac:spMk id="2" creationId="{54792AAD-5BDC-3FE2-D3FA-72C95F663BFE}"/>
          </ac:spMkLst>
        </pc:spChg>
        <pc:spChg chg="add mod">
          <ac:chgData name="Laura Corazza" userId="ef3edcb354aeead9" providerId="LiveId" clId="{D63BC1E3-74B2-4E2C-B2FA-54F09C0DC59E}" dt="2025-11-15T11:48:59.863" v="631" actId="12"/>
          <ac:spMkLst>
            <pc:docMk/>
            <pc:sldMk cId="3648617812" sldId="269"/>
            <ac:spMk id="4" creationId="{D0B6B60C-5C45-56C9-4FDF-27E51336570D}"/>
          </ac:spMkLst>
        </pc:spChg>
        <pc:picChg chg="add mod">
          <ac:chgData name="Laura Corazza" userId="ef3edcb354aeead9" providerId="LiveId" clId="{D63BC1E3-74B2-4E2C-B2FA-54F09C0DC59E}" dt="2025-11-15T11:47:26.927" v="605" actId="1076"/>
          <ac:picMkLst>
            <pc:docMk/>
            <pc:sldMk cId="3648617812" sldId="269"/>
            <ac:picMk id="5" creationId="{BFD84FD4-FF1F-1BE1-22BE-BB0EA084DF42}"/>
          </ac:picMkLst>
        </pc:picChg>
        <pc:picChg chg="del">
          <ac:chgData name="Laura Corazza" userId="ef3edcb354aeead9" providerId="LiveId" clId="{D63BC1E3-74B2-4E2C-B2FA-54F09C0DC59E}" dt="2025-11-15T11:44:35.489" v="566" actId="478"/>
          <ac:picMkLst>
            <pc:docMk/>
            <pc:sldMk cId="3648617812" sldId="269"/>
            <ac:picMk id="6" creationId="{F57982E1-67D4-ECD4-689E-D9EA389A7EA7}"/>
          </ac:picMkLst>
        </pc:picChg>
        <pc:picChg chg="del">
          <ac:chgData name="Laura Corazza" userId="ef3edcb354aeead9" providerId="LiveId" clId="{D63BC1E3-74B2-4E2C-B2FA-54F09C0DC59E}" dt="2025-11-15T11:44:34.302" v="564" actId="478"/>
          <ac:picMkLst>
            <pc:docMk/>
            <pc:sldMk cId="3648617812" sldId="269"/>
            <ac:picMk id="8" creationId="{EF612FE7-E2D3-30E5-AD29-C9C9D3A0662C}"/>
          </ac:picMkLst>
        </pc:picChg>
        <pc:picChg chg="del">
          <ac:chgData name="Laura Corazza" userId="ef3edcb354aeead9" providerId="LiveId" clId="{D63BC1E3-74B2-4E2C-B2FA-54F09C0DC59E}" dt="2025-11-15T11:44:33.728" v="563" actId="478"/>
          <ac:picMkLst>
            <pc:docMk/>
            <pc:sldMk cId="3648617812" sldId="269"/>
            <ac:picMk id="9" creationId="{3B685778-EBAA-1E30-9ACD-016554F48742}"/>
          </ac:picMkLst>
        </pc:picChg>
        <pc:picChg chg="del">
          <ac:chgData name="Laura Corazza" userId="ef3edcb354aeead9" providerId="LiveId" clId="{D63BC1E3-74B2-4E2C-B2FA-54F09C0DC59E}" dt="2025-11-15T11:44:32.734" v="561" actId="478"/>
          <ac:picMkLst>
            <pc:docMk/>
            <pc:sldMk cId="3648617812" sldId="269"/>
            <ac:picMk id="10" creationId="{9C69101E-9617-5DAF-5DAB-F2F361FD78F6}"/>
          </ac:picMkLst>
        </pc:picChg>
        <pc:picChg chg="del">
          <ac:chgData name="Laura Corazza" userId="ef3edcb354aeead9" providerId="LiveId" clId="{D63BC1E3-74B2-4E2C-B2FA-54F09C0DC59E}" dt="2025-11-15T11:44:32.204" v="560" actId="478"/>
          <ac:picMkLst>
            <pc:docMk/>
            <pc:sldMk cId="3648617812" sldId="269"/>
            <ac:picMk id="11" creationId="{C109C837-1AF7-FBA1-E3BE-C3BB78C1A747}"/>
          </ac:picMkLst>
        </pc:picChg>
        <pc:picChg chg="del">
          <ac:chgData name="Laura Corazza" userId="ef3edcb354aeead9" providerId="LiveId" clId="{D63BC1E3-74B2-4E2C-B2FA-54F09C0DC59E}" dt="2025-11-15T11:44:34.864" v="565" actId="478"/>
          <ac:picMkLst>
            <pc:docMk/>
            <pc:sldMk cId="3648617812" sldId="269"/>
            <ac:picMk id="12" creationId="{34F36547-FEFE-5127-1740-B66B2379648A}"/>
          </ac:picMkLst>
        </pc:picChg>
        <pc:picChg chg="del">
          <ac:chgData name="Laura Corazza" userId="ef3edcb354aeead9" providerId="LiveId" clId="{D63BC1E3-74B2-4E2C-B2FA-54F09C0DC59E}" dt="2025-11-15T11:44:30.429" v="557" actId="478"/>
          <ac:picMkLst>
            <pc:docMk/>
            <pc:sldMk cId="3648617812" sldId="269"/>
            <ac:picMk id="13" creationId="{AECD445E-329D-A854-3109-988F225AC2D6}"/>
          </ac:picMkLst>
        </pc:picChg>
        <pc:picChg chg="del">
          <ac:chgData name="Laura Corazza" userId="ef3edcb354aeead9" providerId="LiveId" clId="{D63BC1E3-74B2-4E2C-B2FA-54F09C0DC59E}" dt="2025-11-15T11:44:33.198" v="562" actId="478"/>
          <ac:picMkLst>
            <pc:docMk/>
            <pc:sldMk cId="3648617812" sldId="269"/>
            <ac:picMk id="14" creationId="{126D67F1-F970-65AC-A410-92645A2486BB}"/>
          </ac:picMkLst>
        </pc:picChg>
        <pc:picChg chg="del">
          <ac:chgData name="Laura Corazza" userId="ef3edcb354aeead9" providerId="LiveId" clId="{D63BC1E3-74B2-4E2C-B2FA-54F09C0DC59E}" dt="2025-11-15T11:44:31.701" v="559" actId="478"/>
          <ac:picMkLst>
            <pc:docMk/>
            <pc:sldMk cId="3648617812" sldId="269"/>
            <ac:picMk id="15" creationId="{C8F6DA04-992C-612B-F17E-6E7ABD9A62EB}"/>
          </ac:picMkLst>
        </pc:picChg>
        <pc:picChg chg="del">
          <ac:chgData name="Laura Corazza" userId="ef3edcb354aeead9" providerId="LiveId" clId="{D63BC1E3-74B2-4E2C-B2FA-54F09C0DC59E}" dt="2025-11-15T11:44:31.257" v="558" actId="478"/>
          <ac:picMkLst>
            <pc:docMk/>
            <pc:sldMk cId="3648617812" sldId="269"/>
            <ac:picMk id="16" creationId="{4CD521A1-E654-1174-EF73-02711A4F5E82}"/>
          </ac:picMkLst>
        </pc:picChg>
      </pc:sldChg>
      <pc:sldChg chg="addSp delSp modSp new mod setBg">
        <pc:chgData name="Laura Corazza" userId="ef3edcb354aeead9" providerId="LiveId" clId="{D63BC1E3-74B2-4E2C-B2FA-54F09C0DC59E}" dt="2025-11-15T11:48:08.762" v="613" actId="26606"/>
        <pc:sldMkLst>
          <pc:docMk/>
          <pc:sldMk cId="330947919" sldId="270"/>
        </pc:sldMkLst>
        <pc:spChg chg="del">
          <ac:chgData name="Laura Corazza" userId="ef3edcb354aeead9" providerId="LiveId" clId="{D63BC1E3-74B2-4E2C-B2FA-54F09C0DC59E}" dt="2025-11-15T11:48:05.297" v="611" actId="478"/>
          <ac:spMkLst>
            <pc:docMk/>
            <pc:sldMk cId="330947919" sldId="270"/>
            <ac:spMk id="2" creationId="{023690D2-3DE9-4396-EBF1-2567077CC064}"/>
          </ac:spMkLst>
        </pc:spChg>
        <pc:spChg chg="del">
          <ac:chgData name="Laura Corazza" userId="ef3edcb354aeead9" providerId="LiveId" clId="{D63BC1E3-74B2-4E2C-B2FA-54F09C0DC59E}" dt="2025-11-15T11:48:04.695" v="610" actId="478"/>
          <ac:spMkLst>
            <pc:docMk/>
            <pc:sldMk cId="330947919" sldId="270"/>
            <ac:spMk id="3" creationId="{71931F3D-8E34-846B-31B2-F5DC6BC1378E}"/>
          </ac:spMkLst>
        </pc:spChg>
        <pc:spChg chg="add">
          <ac:chgData name="Laura Corazza" userId="ef3edcb354aeead9" providerId="LiveId" clId="{D63BC1E3-74B2-4E2C-B2FA-54F09C0DC59E}" dt="2025-11-15T11:48:08.762" v="613" actId="26606"/>
          <ac:spMkLst>
            <pc:docMk/>
            <pc:sldMk cId="330947919" sldId="270"/>
            <ac:spMk id="9" creationId="{F3060C83-F051-4F0E-ABAD-AA0DFC48B218}"/>
          </ac:spMkLst>
        </pc:spChg>
        <pc:spChg chg="add">
          <ac:chgData name="Laura Corazza" userId="ef3edcb354aeead9" providerId="LiveId" clId="{D63BC1E3-74B2-4E2C-B2FA-54F09C0DC59E}" dt="2025-11-15T11:48:08.762" v="613" actId="26606"/>
          <ac:spMkLst>
            <pc:docMk/>
            <pc:sldMk cId="330947919" sldId="270"/>
            <ac:spMk id="11" creationId="{83C98ABE-055B-441F-B07E-44F97F083C39}"/>
          </ac:spMkLst>
        </pc:spChg>
        <pc:spChg chg="add">
          <ac:chgData name="Laura Corazza" userId="ef3edcb354aeead9" providerId="LiveId" clId="{D63BC1E3-74B2-4E2C-B2FA-54F09C0DC59E}" dt="2025-11-15T11:48:08.762" v="613" actId="26606"/>
          <ac:spMkLst>
            <pc:docMk/>
            <pc:sldMk cId="330947919" sldId="270"/>
            <ac:spMk id="13" creationId="{29FDB030-9B49-4CED-8CCD-4D99382388AC}"/>
          </ac:spMkLst>
        </pc:spChg>
        <pc:spChg chg="add">
          <ac:chgData name="Laura Corazza" userId="ef3edcb354aeead9" providerId="LiveId" clId="{D63BC1E3-74B2-4E2C-B2FA-54F09C0DC59E}" dt="2025-11-15T11:48:08.762" v="613" actId="26606"/>
          <ac:spMkLst>
            <pc:docMk/>
            <pc:sldMk cId="330947919" sldId="270"/>
            <ac:spMk id="15" creationId="{3783CA14-24A1-485C-8B30-D6A5D87987AD}"/>
          </ac:spMkLst>
        </pc:spChg>
        <pc:spChg chg="add">
          <ac:chgData name="Laura Corazza" userId="ef3edcb354aeead9" providerId="LiveId" clId="{D63BC1E3-74B2-4E2C-B2FA-54F09C0DC59E}" dt="2025-11-15T11:48:08.762" v="613" actId="26606"/>
          <ac:spMkLst>
            <pc:docMk/>
            <pc:sldMk cId="330947919" sldId="270"/>
            <ac:spMk id="17" creationId="{9A97C86A-04D6-40F7-AE84-31AB43E6A846}"/>
          </ac:spMkLst>
        </pc:spChg>
        <pc:spChg chg="add">
          <ac:chgData name="Laura Corazza" userId="ef3edcb354aeead9" providerId="LiveId" clId="{D63BC1E3-74B2-4E2C-B2FA-54F09C0DC59E}" dt="2025-11-15T11:48:08.762" v="613" actId="26606"/>
          <ac:spMkLst>
            <pc:docMk/>
            <pc:sldMk cId="330947919" sldId="270"/>
            <ac:spMk id="19" creationId="{FF9F2414-84E8-453E-B1F3-389FDE8192D9}"/>
          </ac:spMkLst>
        </pc:spChg>
        <pc:spChg chg="add">
          <ac:chgData name="Laura Corazza" userId="ef3edcb354aeead9" providerId="LiveId" clId="{D63BC1E3-74B2-4E2C-B2FA-54F09C0DC59E}" dt="2025-11-15T11:48:08.762" v="613" actId="26606"/>
          <ac:spMkLst>
            <pc:docMk/>
            <pc:sldMk cId="330947919" sldId="270"/>
            <ac:spMk id="21" creationId="{3ECA69A1-7536-43AC-85EF-C7106179F5ED}"/>
          </ac:spMkLst>
        </pc:spChg>
        <pc:picChg chg="add mod">
          <ac:chgData name="Laura Corazza" userId="ef3edcb354aeead9" providerId="LiveId" clId="{D63BC1E3-74B2-4E2C-B2FA-54F09C0DC59E}" dt="2025-11-15T11:48:08.762" v="613" actId="26606"/>
          <ac:picMkLst>
            <pc:docMk/>
            <pc:sldMk cId="330947919" sldId="270"/>
            <ac:picMk id="4" creationId="{32FD4FFD-29BB-65DD-5993-ED240DC8073F}"/>
          </ac:picMkLst>
        </pc:picChg>
      </pc:sldChg>
    </pc:docChg>
  </pc:docChgLst>
  <pc:docChgLst>
    <pc:chgData name="Paola  Biglia" userId="0913f48d-43e2-4fb4-b562-1303f9cfa9f4" providerId="ADAL" clId="{36DC58FC-E8D5-45ED-AD32-85DF20E82D77}"/>
    <pc:docChg chg="modSld">
      <pc:chgData name="Paola  Biglia" userId="0913f48d-43e2-4fb4-b562-1303f9cfa9f4" providerId="ADAL" clId="{36DC58FC-E8D5-45ED-AD32-85DF20E82D77}" dt="2025-11-15T12:28:30.064" v="0" actId="108"/>
      <pc:docMkLst>
        <pc:docMk/>
      </pc:docMkLst>
      <pc:sldChg chg="modSp mod">
        <pc:chgData name="Paola  Biglia" userId="0913f48d-43e2-4fb4-b562-1303f9cfa9f4" providerId="ADAL" clId="{36DC58FC-E8D5-45ED-AD32-85DF20E82D77}" dt="2025-11-15T12:28:30.064" v="0" actId="108"/>
        <pc:sldMkLst>
          <pc:docMk/>
          <pc:sldMk cId="2310673441" sldId="264"/>
        </pc:sldMkLst>
        <pc:spChg chg="mod">
          <ac:chgData name="Paola  Biglia" userId="0913f48d-43e2-4fb4-b562-1303f9cfa9f4" providerId="ADAL" clId="{36DC58FC-E8D5-45ED-AD32-85DF20E82D77}" dt="2025-11-15T12:28:30.064" v="0" actId="108"/>
          <ac:spMkLst>
            <pc:docMk/>
            <pc:sldMk cId="2310673441" sldId="264"/>
            <ac:spMk id="5" creationId="{07B18362-346C-FEA8-208C-43B3208680E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795710-F456-4D10-A30C-1A79FD6E6EBB}" type="datetimeFigureOut">
              <a:rPr lang="it-IT" smtClean="0"/>
              <a:t>15/11/2025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8FBB2B-1BEC-43DE-8A65-B72E73707BC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6476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Progetto di gestione del verde universitario innovativa: sfalcio alternato presso il CLE per mantenere un livello di biodiversità più alto durante tutto l’anno.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E66A8F-D34B-478E-BE8D-5768F6583E2B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28451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F861DC-8192-719E-79A9-08E19972DE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2DFA9D95-17DB-AC60-C3F0-9F5F067EF3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2D3B146F-0CEE-EBEA-F56F-DEDAE6137D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Progetto di gestione del verde universitario innovativa: sfalcio alternato presso il CLE per mantenere un livello di biodiversità più alto durante tutto l’anno.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C6253A8-8830-7519-252F-7BEF2F07E2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E66A8F-D34B-478E-BE8D-5768F6583E2B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32934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F61748-3B3A-D7A0-71AD-9065B55868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E40E0D0A-1619-BC6A-7445-323B44BBCC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D96CC72C-D11D-0318-7420-7E77E033B5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Progetto di gestione del verde universitario innovativa: sfalcio alternato presso il CLE per mantenere un livello di biodiversità più alto durante tutto l’anno.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4640938-2202-EA97-2179-4C5A856ED9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E66A8F-D34B-478E-BE8D-5768F6583E2B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0179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EBE9E9-4042-8233-7A6B-19383B9320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90BE774-51DB-8328-8DC2-45B422B9B1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9912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4EFB92-9C41-7EE0-7540-DD4421758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B35C07C-5CE7-D1F0-F2AC-DB72C586B9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702703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49BFE6B-820C-54E7-E267-7BA04EB0F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9DD8C14-5E00-08C0-78DB-E0EA22816B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148637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C438B06-9E15-A955-54A1-323219015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A96D9A4-59F2-82F3-B9F9-FF01E5AD34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B10968F-7B7A-AE09-9EC6-7FBD36DDB0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207460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153E085-FDAB-FA0A-603C-21E7D17F4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2F9AE12-DA46-565E-DC00-9C2A5BC4C4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F87040C-E31A-CD58-F0FA-12CFAEF3D6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18D3574B-75B9-2F98-5417-C4D5029403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8F4CC27D-08B6-4566-28CB-40AB31916A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689338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98FAA0C-46D8-DCE7-AA24-D4A000C8A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519899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0818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9D6E5A4-BC63-C71C-19D5-83B2536A0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61F6FDC-6804-AA65-36D9-1769B8141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B683566-CD45-277B-6931-2A7F3112D5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6013529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1E12AC1-5DF6-728E-D238-8C88AD003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2984B6CE-7E96-8C63-E633-9368D363E1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19CCBCF-53B4-517F-E630-396C4FEAE3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473137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4E94FA97-3A5F-D7B2-FA1E-ADA2E1040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29A62CC-B735-1EE7-E15F-57EA3FFC70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479330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12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22.pn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5D4F82-F9AD-8AEC-CA26-45D64D82B6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modello, design&#10;&#10;Il contenuto generato dall'IA potrebbe non essere corretto.">
            <a:extLst>
              <a:ext uri="{FF2B5EF4-FFF2-40B4-BE49-F238E27FC236}">
                <a16:creationId xmlns:a16="http://schemas.microsoft.com/office/drawing/2014/main" id="{D2C8F210-C5E8-0646-4254-BCFA067864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346" b="1064"/>
          <a:stretch>
            <a:fillRect/>
          </a:stretch>
        </p:blipFill>
        <p:spPr>
          <a:xfrm rot="16200000">
            <a:off x="-154773" y="-62530"/>
            <a:ext cx="6995162" cy="6995162"/>
          </a:xfrm>
          <a:prstGeom prst="rect">
            <a:avLst/>
          </a:prstGeom>
        </p:spPr>
      </p:pic>
      <p:pic>
        <p:nvPicPr>
          <p:cNvPr id="11" name="Immagine 10" descr="Immagine che contiene modello, design&#10;&#10;Il contenuto generato dall'IA potrebbe non essere corretto.">
            <a:extLst>
              <a:ext uri="{FF2B5EF4-FFF2-40B4-BE49-F238E27FC236}">
                <a16:creationId xmlns:a16="http://schemas.microsoft.com/office/drawing/2014/main" id="{B6CF6A7D-E1E4-70EA-C06F-F66094A767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44346" b="14696"/>
          <a:stretch>
            <a:fillRect/>
          </a:stretch>
        </p:blipFill>
        <p:spPr>
          <a:xfrm rot="16200000">
            <a:off x="5663489" y="481887"/>
            <a:ext cx="6995162" cy="6031384"/>
          </a:xfrm>
          <a:prstGeom prst="rect">
            <a:avLst/>
          </a:prstGeom>
        </p:spPr>
      </p:pic>
      <p:pic>
        <p:nvPicPr>
          <p:cNvPr id="3" name="Immagine 2" descr="Immagine che contiene Elementi grafici, Carattere, grafica, logo&#10;&#10;Il contenuto generato dall'IA potrebbe non essere corretto.">
            <a:extLst>
              <a:ext uri="{FF2B5EF4-FFF2-40B4-BE49-F238E27FC236}">
                <a16:creationId xmlns:a16="http://schemas.microsoft.com/office/drawing/2014/main" id="{BC8B755E-8740-64B1-661A-EEB20E56BC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6" y="349999"/>
            <a:ext cx="2827025" cy="1264675"/>
          </a:xfrm>
          <a:prstGeom prst="rect">
            <a:avLst/>
          </a:prstGeom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26FB4999-4D07-CFAF-E483-F14D7CB19C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3967" y="3724389"/>
            <a:ext cx="5132222" cy="824678"/>
          </a:xfrm>
        </p:spPr>
        <p:txBody>
          <a:bodyPr>
            <a:normAutofit fontScale="90000"/>
          </a:bodyPr>
          <a:lstStyle/>
          <a:p>
            <a:pPr algn="l"/>
            <a:r>
              <a:rPr lang="it-IT" b="1" dirty="0"/>
              <a:t>Laura </a:t>
            </a:r>
            <a:r>
              <a:rPr lang="it-IT" b="1" dirty="0">
                <a:solidFill>
                  <a:schemeClr val="accent3"/>
                </a:solidFill>
              </a:rPr>
              <a:t>Corazza</a:t>
            </a:r>
            <a:endParaRPr lang="it-FR" b="1" dirty="0">
              <a:solidFill>
                <a:schemeClr val="accent3"/>
              </a:solidFill>
            </a:endParaRPr>
          </a:p>
        </p:txBody>
      </p:sp>
      <p:sp>
        <p:nvSpPr>
          <p:cNvPr id="5" name="Sottotitolo 2">
            <a:extLst>
              <a:ext uri="{FF2B5EF4-FFF2-40B4-BE49-F238E27FC236}">
                <a16:creationId xmlns:a16="http://schemas.microsoft.com/office/drawing/2014/main" id="{07B18362-346C-FEA8-208C-43B3208680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8154" y="4673750"/>
            <a:ext cx="8234793" cy="1635030"/>
          </a:xfrm>
        </p:spPr>
        <p:txBody>
          <a:bodyPr>
            <a:normAutofit lnSpcReduction="10000"/>
          </a:bodyPr>
          <a:lstStyle/>
          <a:p>
            <a:pPr algn="l"/>
            <a:r>
              <a:rPr lang="it-IT" b="1" dirty="0"/>
              <a:t>Delegate for Sustainability, University of Turin</a:t>
            </a:r>
          </a:p>
          <a:p>
            <a:pPr algn="l"/>
            <a:endParaRPr lang="it-IT" b="1" dirty="0"/>
          </a:p>
          <a:p>
            <a:pPr algn="l"/>
            <a:r>
              <a:rPr lang="it-IT" b="1" dirty="0"/>
              <a:t>Nature-based </a:t>
            </a:r>
            <a:r>
              <a:rPr lang="it-IT" b="1" dirty="0" err="1"/>
              <a:t>solutions</a:t>
            </a:r>
            <a:r>
              <a:rPr lang="it-IT" b="1" dirty="0"/>
              <a:t> and collaborative </a:t>
            </a:r>
            <a:r>
              <a:rPr lang="it-IT" b="1" dirty="0" err="1"/>
              <a:t>approaches</a:t>
            </a:r>
            <a:r>
              <a:rPr lang="it-IT" b="1" dirty="0"/>
              <a:t>: UniTo and UNITA</a:t>
            </a:r>
          </a:p>
        </p:txBody>
      </p:sp>
      <p:sp>
        <p:nvSpPr>
          <p:cNvPr id="2" name="Sottotitolo 2">
            <a:extLst>
              <a:ext uri="{FF2B5EF4-FFF2-40B4-BE49-F238E27FC236}">
                <a16:creationId xmlns:a16="http://schemas.microsoft.com/office/drawing/2014/main" id="{FA8C3078-AC9B-9949-C076-9FBA14B390C7}"/>
              </a:ext>
            </a:extLst>
          </p:cNvPr>
          <p:cNvSpPr txBox="1">
            <a:spLocks/>
          </p:cNvSpPr>
          <p:nvPr/>
        </p:nvSpPr>
        <p:spPr>
          <a:xfrm>
            <a:off x="445617" y="1964676"/>
            <a:ext cx="5132222" cy="1979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b="1" dirty="0"/>
              <a:t>Universities for Adaptation: nature-based solutions and skills for resilience</a:t>
            </a:r>
          </a:p>
          <a:p>
            <a:pPr algn="l"/>
            <a:r>
              <a:rPr lang="it-IT" sz="1400" b="1" dirty="0"/>
              <a:t>Italy </a:t>
            </a:r>
            <a:r>
              <a:rPr lang="it-IT" sz="1400" b="1" dirty="0" err="1"/>
              <a:t>Pavilion</a:t>
            </a:r>
            <a:endParaRPr lang="it-IT" sz="1400" b="1" dirty="0"/>
          </a:p>
          <a:p>
            <a:pPr algn="l"/>
            <a:r>
              <a:rPr lang="it-IT" sz="1400" b="1" dirty="0"/>
              <a:t>November 15</a:t>
            </a:r>
            <a:r>
              <a:rPr lang="it-IT" sz="1400" b="1" baseline="30000" dirty="0"/>
              <a:t>th</a:t>
            </a:r>
            <a:r>
              <a:rPr lang="it-IT" sz="1400" b="1" dirty="0"/>
              <a:t> 2025</a:t>
            </a:r>
          </a:p>
          <a:p>
            <a:pPr algn="l"/>
            <a:endParaRPr lang="it-IT" sz="1800" b="1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F2EE8C40-AC9E-0A98-6BD2-1A35DDDDAA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1861" y="88269"/>
            <a:ext cx="1543202" cy="2314801"/>
          </a:xfrm>
          <a:prstGeom prst="rect">
            <a:avLst/>
          </a:prstGeom>
        </p:spPr>
      </p:pic>
      <p:sp>
        <p:nvSpPr>
          <p:cNvPr id="12" name="AutoShape 2" descr="Delegato/a per l'alleanza UNITA per il Dipartimento di Ingegneria ...">
            <a:extLst>
              <a:ext uri="{FF2B5EF4-FFF2-40B4-BE49-F238E27FC236}">
                <a16:creationId xmlns:a16="http://schemas.microsoft.com/office/drawing/2014/main" id="{656068AC-83D2-6EE0-69F7-3CDE13061CB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3" name="AutoShape 4" descr="logo unita">
            <a:extLst>
              <a:ext uri="{FF2B5EF4-FFF2-40B4-BE49-F238E27FC236}">
                <a16:creationId xmlns:a16="http://schemas.microsoft.com/office/drawing/2014/main" id="{C4B7CB9F-2304-DEA7-8F61-F6231BE75F0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4" name="Picture 1">
            <a:extLst>
              <a:ext uri="{FF2B5EF4-FFF2-40B4-BE49-F238E27FC236}">
                <a16:creationId xmlns:a16="http://schemas.microsoft.com/office/drawing/2014/main" id="{D70B21D4-3C8A-E2D8-3E1F-4B3C49EBFF03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9924358" y="5005644"/>
            <a:ext cx="1627443" cy="1393516"/>
          </a:xfrm>
          <a:prstGeom prst="rect">
            <a:avLst/>
          </a:prstGeom>
          <a:ln>
            <a:noFill/>
          </a:ln>
        </p:spPr>
      </p:pic>
      <p:pic>
        <p:nvPicPr>
          <p:cNvPr id="1030" name="Picture 6" descr="HomePage | UniToGO">
            <a:extLst>
              <a:ext uri="{FF2B5EF4-FFF2-40B4-BE49-F238E27FC236}">
                <a16:creationId xmlns:a16="http://schemas.microsoft.com/office/drawing/2014/main" id="{B3BB1C92-D0C8-055A-D83F-118690DC9E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7157" y="2384893"/>
            <a:ext cx="3597126" cy="255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06734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Slide Background">
            <a:extLst>
              <a:ext uri="{FF2B5EF4-FFF2-40B4-BE49-F238E27FC236}">
                <a16:creationId xmlns:a16="http://schemas.microsoft.com/office/drawing/2014/main" id="{C73BBEEF-B456-4A39-B44B-5A53E698A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B9A0B146-097E-BD1D-CE07-8F4BCF773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3264" y="591236"/>
            <a:ext cx="6978316" cy="369163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Welcome to Turin—a city in northwestern Italy, located approximately two hours by train from Milan. The southern part of the city, specifically the </a:t>
            </a:r>
            <a:r>
              <a:rPr lang="en-US" sz="2400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Mirafiori</a:t>
            </a:r>
            <a:r>
              <a:rPr lang="en-US" sz="2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district, still hosts the now-decommissioned FIAT factories.</a:t>
            </a:r>
            <a:br>
              <a:rPr lang="en-US" sz="2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en-US" sz="2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2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UNITO is one of the oldest Italian University and one of the largest</a:t>
            </a:r>
            <a:br>
              <a:rPr lang="en-US" sz="2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en-US" sz="2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24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Founded in 1404</a:t>
            </a:r>
            <a:br>
              <a:rPr lang="en-US" sz="24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24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83.000 enrolled students</a:t>
            </a:r>
            <a:br>
              <a:rPr lang="en-US" sz="24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24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4550 teaching and administrative staff</a:t>
            </a:r>
          </a:p>
        </p:txBody>
      </p:sp>
      <p:pic>
        <p:nvPicPr>
          <p:cNvPr id="4" name="Immagine 3" descr="Immagine che contiene mappa, testo, atlante&#10;&#10;Il contenuto generato dall'IA potrebbe non essere corretto.">
            <a:extLst>
              <a:ext uri="{FF2B5EF4-FFF2-40B4-BE49-F238E27FC236}">
                <a16:creationId xmlns:a16="http://schemas.microsoft.com/office/drawing/2014/main" id="{EB3661E4-D009-85D2-84C1-9148F48B63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3" r="-4" b="9650"/>
          <a:stretch>
            <a:fillRect/>
          </a:stretch>
        </p:blipFill>
        <p:spPr>
          <a:xfrm>
            <a:off x="2" y="10"/>
            <a:ext cx="4194566" cy="2662979"/>
          </a:xfrm>
          <a:prstGeom prst="rect">
            <a:avLst/>
          </a:prstGeom>
        </p:spPr>
      </p:pic>
      <p:pic>
        <p:nvPicPr>
          <p:cNvPr id="5" name="Picture 2" descr="Inaugurazione Fiat Mirafiori Torino 15 maggio 1939">
            <a:extLst>
              <a:ext uri="{FF2B5EF4-FFF2-40B4-BE49-F238E27FC236}">
                <a16:creationId xmlns:a16="http://schemas.microsoft.com/office/drawing/2014/main" id="{15509D17-3891-D1DB-A3B3-88F7DC559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81" b="3"/>
          <a:stretch>
            <a:fillRect/>
          </a:stretch>
        </p:blipFill>
        <p:spPr bwMode="auto">
          <a:xfrm>
            <a:off x="-7020" y="2662989"/>
            <a:ext cx="4201588" cy="2662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8D4C30DC-5BCA-C5F0-6FAB-389D95CF0E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200" y="5136739"/>
            <a:ext cx="6781799" cy="1705455"/>
          </a:xfrm>
          <a:prstGeom prst="rect">
            <a:avLst/>
          </a:prstGeom>
          <a:ln>
            <a:noFill/>
          </a:ln>
          <a:effectLst>
            <a:outerShdw blurRad="139700" dist="50800" dir="10200000" sx="93000" sy="93000" algn="t" rotWithShape="0">
              <a:srgbClr val="000000">
                <a:alpha val="2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368F79E9-84BA-C074-118B-542E9E9792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2415" y="4874105"/>
            <a:ext cx="5456288" cy="1968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032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F8D0ECE-ACD0-07F7-753C-6BE2961E8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it-IT" dirty="0"/>
              <a:t>Green Asset Management</a:t>
            </a:r>
          </a:p>
        </p:txBody>
      </p:sp>
      <p:pic>
        <p:nvPicPr>
          <p:cNvPr id="5" name="Immagine 4" descr="Immagine che contiene nuvola, aria aperta, cielo, pianta&#10;&#10;Il contenuto generato dall'IA potrebbe non essere corretto.">
            <a:extLst>
              <a:ext uri="{FF2B5EF4-FFF2-40B4-BE49-F238E27FC236}">
                <a16:creationId xmlns:a16="http://schemas.microsoft.com/office/drawing/2014/main" id="{6291E87E-7B2A-4FDC-B804-7BF6F3B4F5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86" y="1206268"/>
            <a:ext cx="7229942" cy="5422458"/>
          </a:xfrm>
          <a:prstGeom prst="rect">
            <a:avLst/>
          </a:prstGeom>
        </p:spPr>
      </p:pic>
      <p:pic>
        <p:nvPicPr>
          <p:cNvPr id="7" name="Immagine 6" descr="Immagine che contiene edificio, aria aperta, treno, pianta&#10;&#10;Il contenuto generato dall'IA potrebbe non essere corretto.">
            <a:extLst>
              <a:ext uri="{FF2B5EF4-FFF2-40B4-BE49-F238E27FC236}">
                <a16:creationId xmlns:a16="http://schemas.microsoft.com/office/drawing/2014/main" id="{A09AA098-B745-795D-9FBE-AA869BCA55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96507" y="1884075"/>
            <a:ext cx="5422458" cy="4066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8857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BA64B6D-3603-B6BF-0C88-71E3EA274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Botanical</a:t>
            </a:r>
            <a:r>
              <a:rPr lang="it-IT" dirty="0"/>
              <a:t> garden and </a:t>
            </a:r>
            <a:r>
              <a:rPr lang="it-IT" dirty="0" err="1"/>
              <a:t>AgroVet</a:t>
            </a:r>
            <a:r>
              <a:rPr lang="it-IT" dirty="0"/>
              <a:t>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D9E2BCB-7789-B49F-A976-2C68340B4B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1782" y="1245050"/>
            <a:ext cx="4130218" cy="1039898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D19AE88-221D-1201-1D49-60D9CF9A44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6970" y="2224550"/>
            <a:ext cx="3825766" cy="2359572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EE553E94-2BC5-7875-0D1A-675F4C049F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0729" y="4515151"/>
            <a:ext cx="2550231" cy="1379207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8B7354D-571B-954E-CF80-C216281CCE23}"/>
              </a:ext>
            </a:extLst>
          </p:cNvPr>
          <p:cNvSpPr txBox="1"/>
          <p:nvPr/>
        </p:nvSpPr>
        <p:spPr>
          <a:xfrm>
            <a:off x="4493795" y="1823283"/>
            <a:ext cx="60278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Community engagement</a:t>
            </a:r>
          </a:p>
          <a:p>
            <a:r>
              <a:rPr lang="it-IT" b="1" dirty="0"/>
              <a:t>Students engagement</a:t>
            </a:r>
          </a:p>
          <a:p>
            <a:r>
              <a:rPr lang="it-IT" b="1" dirty="0" err="1"/>
              <a:t>Citizens</a:t>
            </a:r>
            <a:r>
              <a:rPr lang="it-IT" b="1" dirty="0"/>
              <a:t> science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B75208DF-FF3D-C3FD-6320-C54BEC391F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5288" y="3148147"/>
            <a:ext cx="3468414" cy="3284483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0C690A2B-DB0F-D58A-200B-F2AEBC8B6553}"/>
              </a:ext>
            </a:extLst>
          </p:cNvPr>
          <p:cNvSpPr txBox="1"/>
          <p:nvPr/>
        </p:nvSpPr>
        <p:spPr>
          <a:xfrm>
            <a:off x="429264" y="2946255"/>
            <a:ext cx="28514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Young generation </a:t>
            </a:r>
            <a:r>
              <a:rPr lang="it-IT" b="1" dirty="0" err="1"/>
              <a:t>education</a:t>
            </a:r>
            <a:r>
              <a:rPr lang="it-IT" b="1" dirty="0"/>
              <a:t> for </a:t>
            </a:r>
            <a:r>
              <a:rPr lang="it-IT" b="1" dirty="0" err="1"/>
              <a:t>climate</a:t>
            </a:r>
            <a:r>
              <a:rPr lang="it-IT" b="1" dirty="0"/>
              <a:t> </a:t>
            </a:r>
            <a:r>
              <a:rPr lang="it-IT" b="1" dirty="0" err="1"/>
              <a:t>change</a:t>
            </a:r>
            <a:r>
              <a:rPr lang="it-IT" b="1" dirty="0"/>
              <a:t> and nature-based </a:t>
            </a:r>
            <a:r>
              <a:rPr lang="it-IT" b="1" dirty="0" err="1"/>
              <a:t>solutions</a:t>
            </a:r>
            <a:endParaRPr lang="it-IT" b="1" dirty="0"/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FF6EDF67-9089-D733-9E6D-5156C6309B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62" y="4584122"/>
            <a:ext cx="4585638" cy="1977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3712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6A52375-E2F2-8D34-F4BD-DC00DC391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09463"/>
            <a:ext cx="4368602" cy="1956841"/>
          </a:xfrm>
        </p:spPr>
        <p:txBody>
          <a:bodyPr anchor="b">
            <a:normAutofit/>
          </a:bodyPr>
          <a:lstStyle/>
          <a:p>
            <a:r>
              <a:rPr lang="it-IT" sz="4200" dirty="0" err="1"/>
              <a:t>Examples</a:t>
            </a:r>
            <a:r>
              <a:rPr lang="it-IT" sz="4200" dirty="0"/>
              <a:t> of research projects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D99DE2F-2A95-E593-A6D6-ACDD0E1EDC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992" y="2605282"/>
            <a:ext cx="4243589" cy="3320668"/>
          </a:xfrm>
        </p:spPr>
        <p:txBody>
          <a:bodyPr>
            <a:normAutofit/>
          </a:bodyPr>
          <a:lstStyle/>
          <a:p>
            <a:r>
              <a:rPr lang="en-US" sz="2200" dirty="0" err="1">
                <a:latin typeface="Aptos" panose="020B0004020202020204" pitchFamily="34" charset="0"/>
              </a:rPr>
              <a:t>ProGIreg</a:t>
            </a:r>
            <a:r>
              <a:rPr lang="en-US" sz="2200" dirty="0">
                <a:latin typeface="Aptos" panose="020B0004020202020204" pitchFamily="34" charset="0"/>
              </a:rPr>
              <a:t> (Productive Green Infrastructures for post-industrial urban Regeneration)</a:t>
            </a:r>
          </a:p>
          <a:p>
            <a:r>
              <a:rPr lang="en-US" sz="2200" dirty="0">
                <a:latin typeface="Aptos" panose="020B0004020202020204" pitchFamily="34" charset="0"/>
              </a:rPr>
              <a:t>8 types of NBS solutions in the City and for the City</a:t>
            </a:r>
            <a:endParaRPr lang="it-IT" sz="2200" dirty="0">
              <a:latin typeface="Aptos" panose="020B0004020202020204" pitchFamily="34" charset="0"/>
            </a:endParaRPr>
          </a:p>
        </p:txBody>
      </p:sp>
      <p:pic>
        <p:nvPicPr>
          <p:cNvPr id="4" name="Immagine 3" descr="Immagine che contiene erba, albero, aria aperta, Aerofotogrammetria&#10;&#10;Il contenuto generato dall'IA potrebbe non essere corretto.">
            <a:extLst>
              <a:ext uri="{FF2B5EF4-FFF2-40B4-BE49-F238E27FC236}">
                <a16:creationId xmlns:a16="http://schemas.microsoft.com/office/drawing/2014/main" id="{9491C63C-CBE4-8699-71B2-C87F19A4BBE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938" r="11600" b="1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5" name="Google Shape;348;p5" descr="https://lh4.googleusercontent.com/3-dyTdzsYmGvgUA1YNne9hr90PFwYbGFVBXO4wtdsLYNShH7F-Ej39ViBjHi9a82v7mrt5qMohm1La8ICZfngxsgkQgGiEd2WlE33RX4QMqkG7_433hGte4Yws71U9PykCUfGMvlwq7BK2qK46KG4Pa2dX6zNcV6n9Kqm36v7CfGwBYobSCHlHnHLFzA">
            <a:extLst>
              <a:ext uri="{FF2B5EF4-FFF2-40B4-BE49-F238E27FC236}">
                <a16:creationId xmlns:a16="http://schemas.microsoft.com/office/drawing/2014/main" id="{D301206F-E452-965F-5215-C394C3A0174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28184" y="3265129"/>
            <a:ext cx="2125418" cy="3592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65BDB3C7-27CC-94CD-FE10-ABCF888B66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047" y="5871120"/>
            <a:ext cx="2844936" cy="814036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2FF506E8-E106-8883-0992-0D7B59E994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3352" y="5789345"/>
            <a:ext cx="203835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656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AA02D0-CDC0-8C07-C777-43831EC693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magine 16">
            <a:extLst>
              <a:ext uri="{FF2B5EF4-FFF2-40B4-BE49-F238E27FC236}">
                <a16:creationId xmlns:a16="http://schemas.microsoft.com/office/drawing/2014/main" id="{41248FF4-4066-E085-CCF4-6B75099C54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875" y="5178999"/>
            <a:ext cx="2166193" cy="1624645"/>
          </a:xfrm>
          <a:prstGeom prst="rect">
            <a:avLst/>
          </a:prstGeom>
        </p:spPr>
      </p:pic>
      <p:pic>
        <p:nvPicPr>
          <p:cNvPr id="16" name="Immagine 15" descr="Immagine che contiene aria aperta, cielo, pianta, albero&#10;&#10;Descrizione generata automaticamente">
            <a:extLst>
              <a:ext uri="{FF2B5EF4-FFF2-40B4-BE49-F238E27FC236}">
                <a16:creationId xmlns:a16="http://schemas.microsoft.com/office/drawing/2014/main" id="{E0497488-3668-6F5A-A965-9AD0009EAA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621357" y="3729994"/>
            <a:ext cx="2647908" cy="1985931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AAF3855D-0CB8-20B4-9BDA-6807ADBD0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sz="3600" dirty="0"/>
              <a:t>Living </a:t>
            </a:r>
            <a:r>
              <a:rPr lang="it-IT" sz="3600" dirty="0" err="1"/>
              <a:t>Corridor</a:t>
            </a:r>
            <a:r>
              <a:rPr lang="it-IT" sz="3600" dirty="0"/>
              <a:t> </a:t>
            </a:r>
            <a:r>
              <a:rPr lang="it-IT" sz="3600" dirty="0" err="1"/>
              <a:t>at</a:t>
            </a:r>
            <a:r>
              <a:rPr lang="it-IT" sz="3600" dirty="0"/>
              <a:t> the School of Management and </a:t>
            </a:r>
            <a:r>
              <a:rPr lang="it-IT" sz="3600" dirty="0" err="1"/>
              <a:t>Economics</a:t>
            </a:r>
            <a:endParaRPr lang="it-IT" sz="3600" dirty="0"/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DA048618-F826-0BA3-7205-93993A218C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981" y="5861092"/>
            <a:ext cx="3100517" cy="869855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BE74D520-21B1-3D5E-FC69-A98FF8AF9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81" y="1289134"/>
            <a:ext cx="2697363" cy="2023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F0CC74F9-30AE-129C-24A6-02EB3A7E97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089" y="1325563"/>
            <a:ext cx="3169188" cy="2376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31E51D01-AE90-95AC-48C8-3034AB903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3165" y="973434"/>
            <a:ext cx="2648743" cy="1494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FA7B7B2B-7E03-E0C9-0678-595E0E86F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0127" y="2603716"/>
            <a:ext cx="2978150" cy="1675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776E4438-0BE9-5E17-25C2-89860147D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62" y="3399005"/>
            <a:ext cx="2565400" cy="192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C8548E12-3E70-3FD6-99E0-A7FABD8AE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670" y="3937042"/>
            <a:ext cx="3409950" cy="2557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4CA787E5-6A84-67D6-EADF-F8C911503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749" y="1289134"/>
            <a:ext cx="1986544" cy="2647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95767A90-D715-6129-ECEE-249CF114880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52805" y="3747932"/>
            <a:ext cx="3468129" cy="1956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3617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DE8ACC-A80B-A4CC-D7FB-3C5CD03C2C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4792AAD-5BDC-3FE2-D3FA-72C95F663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sz="3600" dirty="0"/>
              <a:t>UNITA Alliance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0B6B60C-5C45-56C9-4FDF-27E51336570D}"/>
              </a:ext>
            </a:extLst>
          </p:cNvPr>
          <p:cNvSpPr txBox="1"/>
          <p:nvPr/>
        </p:nvSpPr>
        <p:spPr>
          <a:xfrm>
            <a:off x="272716" y="1183451"/>
            <a:ext cx="6096000" cy="56612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UNITA-Universitas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Montium</a:t>
            </a:r>
            <a:endParaRPr lang="it-IT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 alliance of 11 </a:t>
            </a:r>
            <a:r>
              <a:rPr lang="en-GB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universities 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and a </a:t>
            </a:r>
            <a:r>
              <a:rPr lang="en-GB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legal entity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(</a:t>
            </a:r>
            <a:r>
              <a:rPr lang="en-GB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UNITA GEIE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) </a:t>
            </a:r>
            <a:r>
              <a:rPr lang="en-GB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from seven countries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with different sizes and trajectories gathering </a:t>
            </a:r>
            <a:r>
              <a:rPr lang="en-GB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together nearly 250,000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students and </a:t>
            </a:r>
            <a:r>
              <a:rPr lang="en-GB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21,000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staff members.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endParaRPr lang="en-GB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GB" b="1" dirty="0"/>
              <a:t>UNITA &amp; Green Sustainability</a:t>
            </a:r>
            <a:endParaRPr lang="it-IT" dirty="0"/>
          </a:p>
          <a:p>
            <a:r>
              <a:rPr lang="en-GB" kern="100" dirty="0">
                <a:latin typeface="Aptos" panose="020B0004020202020204" pitchFamily="34" charset="0"/>
                <a:cs typeface="Times New Roman" panose="02020603050405020304" pitchFamily="18" charset="0"/>
              </a:rPr>
              <a:t>A context of exchange and growth for the university communities where:</a:t>
            </a:r>
            <a:endParaRPr lang="it-IT" kern="100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kern="100" dirty="0">
                <a:latin typeface="Aptos" panose="020B0004020202020204" pitchFamily="34" charset="0"/>
                <a:cs typeface="Times New Roman" panose="02020603050405020304" pitchFamily="18" charset="0"/>
              </a:rPr>
              <a:t>Share best practices in green sustainability practices (emissions inventories, green events management, low carbon mobility)</a:t>
            </a:r>
            <a:endParaRPr lang="it-IT" kern="100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kern="100" dirty="0">
                <a:latin typeface="Aptos" panose="020B0004020202020204" pitchFamily="34" charset="0"/>
                <a:cs typeface="Times New Roman" panose="02020603050405020304" pitchFamily="18" charset="0"/>
              </a:rPr>
              <a:t>Foster and integrate sustainability in education (green curricula)</a:t>
            </a:r>
            <a:endParaRPr lang="it-IT" kern="100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kern="100" dirty="0">
                <a:latin typeface="Aptos" panose="020B0004020202020204" pitchFamily="34" charset="0"/>
                <a:cs typeface="Times New Roman" panose="02020603050405020304" pitchFamily="18" charset="0"/>
              </a:rPr>
              <a:t>Promote the culture of sustainability within the University community (UNITA Green day, Best green thesis awards…)</a:t>
            </a:r>
            <a:endParaRPr lang="it-IT" kern="100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endParaRPr lang="it-IT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magine 4" descr="Immagine che contiene mappa, testo&#10;&#10;Il contenuto generato dall'IA potrebbe non essere corretto.">
            <a:extLst>
              <a:ext uri="{FF2B5EF4-FFF2-40B4-BE49-F238E27FC236}">
                <a16:creationId xmlns:a16="http://schemas.microsoft.com/office/drawing/2014/main" id="{BFD84FD4-FF1F-1BE1-22BE-BB0EA084DF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598" y="1628457"/>
            <a:ext cx="6120130" cy="42106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86178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magine 3" descr="Immagine che contiene testo, schermata, Carattere">
            <a:extLst>
              <a:ext uri="{FF2B5EF4-FFF2-40B4-BE49-F238E27FC236}">
                <a16:creationId xmlns:a16="http://schemas.microsoft.com/office/drawing/2014/main" id="{32FD4FFD-29BB-65DD-5993-ED240DC807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48347" y="643467"/>
            <a:ext cx="5895306" cy="557106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4791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RUS">
      <a:dk1>
        <a:srgbClr val="04455D"/>
      </a:dk1>
      <a:lt1>
        <a:sysClr val="window" lastClr="FFFFFF"/>
      </a:lt1>
      <a:dk2>
        <a:srgbClr val="04455D"/>
      </a:dk2>
      <a:lt2>
        <a:srgbClr val="E8E8E8"/>
      </a:lt2>
      <a:accent1>
        <a:srgbClr val="04455D"/>
      </a:accent1>
      <a:accent2>
        <a:srgbClr val="006B75"/>
      </a:accent2>
      <a:accent3>
        <a:srgbClr val="12996A"/>
      </a:accent3>
      <a:accent4>
        <a:srgbClr val="AFCA0B"/>
      </a:accent4>
      <a:accent5>
        <a:srgbClr val="F1DD00"/>
      </a:accent5>
      <a:accent6>
        <a:srgbClr val="00B050"/>
      </a:accent6>
      <a:hlink>
        <a:srgbClr val="467886"/>
      </a:hlink>
      <a:folHlink>
        <a:srgbClr val="96607D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FDE5A34B4A53B4CB88318EF99CC0BC2" ma:contentTypeVersion="9" ma:contentTypeDescription="Create a new document." ma:contentTypeScope="" ma:versionID="aa005ef3add5e96040691837d60d8559">
  <xsd:schema xmlns:xsd="http://www.w3.org/2001/XMLSchema" xmlns:xs="http://www.w3.org/2001/XMLSchema" xmlns:p="http://schemas.microsoft.com/office/2006/metadata/properties" xmlns:ns3="3bf0ae08-60b8-48ae-9568-ec5fa123cf7b" targetNamespace="http://schemas.microsoft.com/office/2006/metadata/properties" ma:root="true" ma:fieldsID="936eb87ac7eb4ebd4b7e25a38241cdd7" ns3:_="">
    <xsd:import namespace="3bf0ae08-60b8-48ae-9568-ec5fa123cf7b"/>
    <xsd:element name="properties">
      <xsd:complexType>
        <xsd:sequence>
          <xsd:element name="documentManagement">
            <xsd:complexType>
              <xsd:all>
                <xsd:element ref="ns3:MediaServiceDateTaken" minOccurs="0"/>
                <xsd:element ref="ns3:_activity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f0ae08-60b8-48ae-9568-ec5fa123cf7b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_activity" ma:index="9" nillable="true" ma:displayName="_activity" ma:hidden="true" ma:internalName="_activity">
      <xsd:simpleType>
        <xsd:restriction base="dms:Note"/>
      </xsd:simpleType>
    </xsd:element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SystemTags" ma:index="13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3bf0ae08-60b8-48ae-9568-ec5fa123cf7b" xsi:nil="true"/>
  </documentManagement>
</p:properties>
</file>

<file path=customXml/itemProps1.xml><?xml version="1.0" encoding="utf-8"?>
<ds:datastoreItem xmlns:ds="http://schemas.openxmlformats.org/officeDocument/2006/customXml" ds:itemID="{79FF53AB-69A5-43AD-B205-7A385857AF9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5BD32FB-F591-458A-A1BC-8B99923E0ED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bf0ae08-60b8-48ae-9568-ec5fa123cf7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FC762AE-D588-4ED1-B95A-AD3B3913FA78}">
  <ds:schemaRefs>
    <ds:schemaRef ds:uri="http://purl.org/dc/elements/1.1/"/>
    <ds:schemaRef ds:uri="http://www.w3.org/XML/1998/namespace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http://schemas.microsoft.com/office/2006/metadata/properties"/>
    <ds:schemaRef ds:uri="http://schemas.microsoft.com/office/infopath/2007/PartnerControls"/>
    <ds:schemaRef ds:uri="3bf0ae08-60b8-48ae-9568-ec5fa123cf7b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620</TotalTime>
  <Words>335</Words>
  <Application>Microsoft Office PowerPoint</Application>
  <PresentationFormat>Widescreen</PresentationFormat>
  <Paragraphs>33</Paragraphs>
  <Slides>8</Slides>
  <Notes>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11" baseType="lpstr">
      <vt:lpstr>Aptos</vt:lpstr>
      <vt:lpstr>Arial</vt:lpstr>
      <vt:lpstr>Tema di Office</vt:lpstr>
      <vt:lpstr>Laura Corazza</vt:lpstr>
      <vt:lpstr>Welcome to Turin—a city in northwestern Italy, located approximately two hours by train from Milan. The southern part of the city, specifically the Mirafiori district, still hosts the now-decommissioned FIAT factories.  UNITO is one of the oldest Italian University and one of the largest  Founded in 1404 83.000 enrolled students 4550 teaching and administrative staff</vt:lpstr>
      <vt:lpstr>Green Asset Management</vt:lpstr>
      <vt:lpstr>Botanical garden and AgroVet </vt:lpstr>
      <vt:lpstr>Examples of research projects</vt:lpstr>
      <vt:lpstr>Living Corridor at the School of Management and Economics</vt:lpstr>
      <vt:lpstr>UNITA Alliance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Daniela  Garibaldi</dc:creator>
  <cp:lastModifiedBy>Paola  Biglia</cp:lastModifiedBy>
  <cp:revision>9</cp:revision>
  <dcterms:created xsi:type="dcterms:W3CDTF">2025-11-03T09:44:09Z</dcterms:created>
  <dcterms:modified xsi:type="dcterms:W3CDTF">2025-11-15T12:28:35Z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0x010100BFDE5A34B4A53B4CB88318EF99CC0BC2</vt:lpwstr>
  </property>
</Properties>
</file>