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2"/>
  </p:notesMasterIdLst>
  <p:sldIdLst>
    <p:sldId id="264" r:id="rId3"/>
    <p:sldId id="3118" r:id="rId4"/>
    <p:sldId id="256" r:id="rId5"/>
    <p:sldId id="2134806088" r:id="rId6"/>
    <p:sldId id="257" r:id="rId7"/>
    <p:sldId id="2134806091" r:id="rId8"/>
    <p:sldId id="2134806093" r:id="rId9"/>
    <p:sldId id="258" r:id="rId10"/>
    <p:sldId id="283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 Biglia" userId="0913f48d-43e2-4fb4-b562-1303f9cfa9f4" providerId="ADAL" clId="{5B906C37-C0F4-4965-AD10-2F234A0DC8B2}"/>
    <pc:docChg chg="undo custSel addSld delSld modSld sldOrd">
      <pc:chgData name="Paola  Biglia" userId="0913f48d-43e2-4fb4-b562-1303f9cfa9f4" providerId="ADAL" clId="{5B906C37-C0F4-4965-AD10-2F234A0DC8B2}" dt="2025-11-15T13:56:29.112" v="158" actId="1076"/>
      <pc:docMkLst>
        <pc:docMk/>
      </pc:docMkLst>
      <pc:sldChg chg="addSp delSp modSp add del mod">
        <pc:chgData name="Paola  Biglia" userId="0913f48d-43e2-4fb4-b562-1303f9cfa9f4" providerId="ADAL" clId="{5B906C37-C0F4-4965-AD10-2F234A0DC8B2}" dt="2025-11-15T13:52:10.720" v="153" actId="1076"/>
        <pc:sldMkLst>
          <pc:docMk/>
          <pc:sldMk cId="2310673441" sldId="264"/>
        </pc:sldMkLst>
        <pc:spChg chg="mod">
          <ac:chgData name="Paola  Biglia" userId="0913f48d-43e2-4fb4-b562-1303f9cfa9f4" providerId="ADAL" clId="{5B906C37-C0F4-4965-AD10-2F234A0DC8B2}" dt="2025-11-15T12:14:49.429" v="95" actId="404"/>
          <ac:spMkLst>
            <pc:docMk/>
            <pc:sldMk cId="2310673441" sldId="264"/>
            <ac:spMk id="4" creationId="{26FB4999-4D07-CFAF-E483-F14D7CB19CA5}"/>
          </ac:spMkLst>
        </pc:spChg>
        <pc:spChg chg="mod">
          <ac:chgData name="Paola  Biglia" userId="0913f48d-43e2-4fb4-b562-1303f9cfa9f4" providerId="ADAL" clId="{5B906C37-C0F4-4965-AD10-2F234A0DC8B2}" dt="2025-11-15T12:15:09.972" v="122" actId="20577"/>
          <ac:spMkLst>
            <pc:docMk/>
            <pc:sldMk cId="2310673441" sldId="264"/>
            <ac:spMk id="5" creationId="{07B18362-346C-FEA8-208C-43B3208680E7}"/>
          </ac:spMkLst>
        </pc:spChg>
        <pc:spChg chg="add del mod">
          <ac:chgData name="Paola  Biglia" userId="0913f48d-43e2-4fb4-b562-1303f9cfa9f4" providerId="ADAL" clId="{5B906C37-C0F4-4965-AD10-2F234A0DC8B2}" dt="2025-11-15T12:16:10.864" v="128" actId="478"/>
          <ac:spMkLst>
            <pc:docMk/>
            <pc:sldMk cId="2310673441" sldId="264"/>
            <ac:spMk id="10" creationId="{44F1F21B-F256-48B7-8FD8-8E1E50F5EBFA}"/>
          </ac:spMkLst>
        </pc:spChg>
        <pc:spChg chg="add del mod">
          <ac:chgData name="Paola  Biglia" userId="0913f48d-43e2-4fb4-b562-1303f9cfa9f4" providerId="ADAL" clId="{5B906C37-C0F4-4965-AD10-2F234A0DC8B2}" dt="2025-11-15T12:16:10.864" v="128" actId="478"/>
          <ac:spMkLst>
            <pc:docMk/>
            <pc:sldMk cId="2310673441" sldId="264"/>
            <ac:spMk id="13" creationId="{90E964BB-5769-4532-9F8E-16368AA80623}"/>
          </ac:spMkLst>
        </pc:spChg>
        <pc:picChg chg="add del mod">
          <ac:chgData name="Paola  Biglia" userId="0913f48d-43e2-4fb4-b562-1303f9cfa9f4" providerId="ADAL" clId="{5B906C37-C0F4-4965-AD10-2F234A0DC8B2}" dt="2025-11-15T13:51:50.379" v="150" actId="478"/>
          <ac:picMkLst>
            <pc:docMk/>
            <pc:sldMk cId="2310673441" sldId="264"/>
            <ac:picMk id="8" creationId="{A67CFD06-2F68-45EF-8854-0B9160578C11}"/>
          </ac:picMkLst>
        </pc:picChg>
        <pc:picChg chg="del">
          <ac:chgData name="Paola  Biglia" userId="0913f48d-43e2-4fb4-b562-1303f9cfa9f4" providerId="ADAL" clId="{5B906C37-C0F4-4965-AD10-2F234A0DC8B2}" dt="2025-11-15T12:15:14.567" v="123" actId="478"/>
          <ac:picMkLst>
            <pc:docMk/>
            <pc:sldMk cId="2310673441" sldId="264"/>
            <ac:picMk id="9" creationId="{1F35F2AA-6D3A-5E8D-C639-1EE9E646397E}"/>
          </ac:picMkLst>
        </pc:picChg>
        <pc:picChg chg="add mod">
          <ac:chgData name="Paola  Biglia" userId="0913f48d-43e2-4fb4-b562-1303f9cfa9f4" providerId="ADAL" clId="{5B906C37-C0F4-4965-AD10-2F234A0DC8B2}" dt="2025-11-15T13:52:10.720" v="153" actId="1076"/>
          <ac:picMkLst>
            <pc:docMk/>
            <pc:sldMk cId="2310673441" sldId="264"/>
            <ac:picMk id="10" creationId="{8861B2D5-320F-41E3-A897-4670F604C6D7}"/>
          </ac:picMkLst>
        </pc:picChg>
        <pc:picChg chg="del">
          <ac:chgData name="Paola  Biglia" userId="0913f48d-43e2-4fb4-b562-1303f9cfa9f4" providerId="ADAL" clId="{5B906C37-C0F4-4965-AD10-2F234A0DC8B2}" dt="2025-11-15T12:15:16.810" v="124" actId="478"/>
          <ac:picMkLst>
            <pc:docMk/>
            <pc:sldMk cId="2310673441" sldId="264"/>
            <ac:picMk id="12" creationId="{00000000-0000-0000-0000-000000000000}"/>
          </ac:picMkLst>
        </pc:picChg>
      </pc:sldChg>
      <pc:sldChg chg="add del">
        <pc:chgData name="Paola  Biglia" userId="0913f48d-43e2-4fb4-b562-1303f9cfa9f4" providerId="ADAL" clId="{5B906C37-C0F4-4965-AD10-2F234A0DC8B2}" dt="2025-11-15T12:14:05.900" v="76" actId="47"/>
        <pc:sldMkLst>
          <pc:docMk/>
          <pc:sldMk cId="846022523" sldId="265"/>
        </pc:sldMkLst>
      </pc:sldChg>
      <pc:sldChg chg="add del">
        <pc:chgData name="Paola  Biglia" userId="0913f48d-43e2-4fb4-b562-1303f9cfa9f4" providerId="ADAL" clId="{5B906C37-C0F4-4965-AD10-2F234A0DC8B2}" dt="2025-11-15T12:14:05.900" v="76" actId="47"/>
        <pc:sldMkLst>
          <pc:docMk/>
          <pc:sldMk cId="2343895436" sldId="266"/>
        </pc:sldMkLst>
      </pc:sldChg>
      <pc:sldChg chg="add del">
        <pc:chgData name="Paola  Biglia" userId="0913f48d-43e2-4fb4-b562-1303f9cfa9f4" providerId="ADAL" clId="{5B906C37-C0F4-4965-AD10-2F234A0DC8B2}" dt="2025-11-15T12:14:05.900" v="76" actId="47"/>
        <pc:sldMkLst>
          <pc:docMk/>
          <pc:sldMk cId="1152383364" sldId="268"/>
        </pc:sldMkLst>
      </pc:sldChg>
      <pc:sldChg chg="addSp delSp modSp add mod">
        <pc:chgData name="Paola  Biglia" userId="0913f48d-43e2-4fb4-b562-1303f9cfa9f4" providerId="ADAL" clId="{5B906C37-C0F4-4965-AD10-2F234A0DC8B2}" dt="2025-11-15T13:56:29.112" v="158" actId="1076"/>
        <pc:sldMkLst>
          <pc:docMk/>
          <pc:sldMk cId="58580937" sldId="283"/>
        </pc:sldMkLst>
        <pc:spChg chg="mod">
          <ac:chgData name="Paola  Biglia" userId="0913f48d-43e2-4fb4-b562-1303f9cfa9f4" providerId="ADAL" clId="{5B906C37-C0F4-4965-AD10-2F234A0DC8B2}" dt="2025-11-15T12:17:34.826" v="145" actId="1076"/>
          <ac:spMkLst>
            <pc:docMk/>
            <pc:sldMk cId="58580937" sldId="283"/>
            <ac:spMk id="2" creationId="{FA8C3078-AC9B-9949-C076-9FBA14B390C7}"/>
          </ac:spMkLst>
        </pc:spChg>
        <pc:spChg chg="del">
          <ac:chgData name="Paola  Biglia" userId="0913f48d-43e2-4fb4-b562-1303f9cfa9f4" providerId="ADAL" clId="{5B906C37-C0F4-4965-AD10-2F234A0DC8B2}" dt="2025-11-15T12:17:25.085" v="143" actId="478"/>
          <ac:spMkLst>
            <pc:docMk/>
            <pc:sldMk cId="58580937" sldId="283"/>
            <ac:spMk id="4" creationId="{26FB4999-4D07-CFAF-E483-F14D7CB19CA5}"/>
          </ac:spMkLst>
        </pc:spChg>
        <pc:spChg chg="add del mod">
          <ac:chgData name="Paola  Biglia" userId="0913f48d-43e2-4fb4-b562-1303f9cfa9f4" providerId="ADAL" clId="{5B906C37-C0F4-4965-AD10-2F234A0DC8B2}" dt="2025-11-15T12:17:27.921" v="144" actId="478"/>
          <ac:spMkLst>
            <pc:docMk/>
            <pc:sldMk cId="58580937" sldId="283"/>
            <ac:spMk id="7" creationId="{B80FDB85-25D9-497A-9EC6-E4948387B51E}"/>
          </ac:spMkLst>
        </pc:spChg>
        <pc:picChg chg="add mod">
          <ac:chgData name="Paola  Biglia" userId="0913f48d-43e2-4fb4-b562-1303f9cfa9f4" providerId="ADAL" clId="{5B906C37-C0F4-4965-AD10-2F234A0DC8B2}" dt="2025-11-15T13:56:29.112" v="158" actId="1076"/>
          <ac:picMkLst>
            <pc:docMk/>
            <pc:sldMk cId="58580937" sldId="283"/>
            <ac:picMk id="5" creationId="{B9144994-67A1-4845-B4A8-FCA26A939F17}"/>
          </ac:picMkLst>
        </pc:picChg>
        <pc:picChg chg="del">
          <ac:chgData name="Paola  Biglia" userId="0913f48d-43e2-4fb4-b562-1303f9cfa9f4" providerId="ADAL" clId="{5B906C37-C0F4-4965-AD10-2F234A0DC8B2}" dt="2025-11-15T12:16:45.270" v="133" actId="478"/>
          <ac:picMkLst>
            <pc:docMk/>
            <pc:sldMk cId="58580937" sldId="283"/>
            <ac:picMk id="9" creationId="{1F35F2AA-6D3A-5E8D-C639-1EE9E646397E}"/>
          </ac:picMkLst>
        </pc:picChg>
        <pc:picChg chg="del mod">
          <ac:chgData name="Paola  Biglia" userId="0913f48d-43e2-4fb4-b562-1303f9cfa9f4" providerId="ADAL" clId="{5B906C37-C0F4-4965-AD10-2F234A0DC8B2}" dt="2025-11-15T12:16:43.214" v="132" actId="478"/>
          <ac:picMkLst>
            <pc:docMk/>
            <pc:sldMk cId="58580937" sldId="283"/>
            <ac:picMk id="12" creationId="{00000000-0000-0000-0000-000000000000}"/>
          </ac:picMkLst>
        </pc:picChg>
      </pc:sldChg>
      <pc:sldChg chg="addSp delSp mod">
        <pc:chgData name="Paola  Biglia" userId="0913f48d-43e2-4fb4-b562-1303f9cfa9f4" providerId="ADAL" clId="{5B906C37-C0F4-4965-AD10-2F234A0DC8B2}" dt="2025-11-15T12:09:55.043" v="65" actId="22"/>
        <pc:sldMkLst>
          <pc:docMk/>
          <pc:sldMk cId="0" sldId="3118"/>
        </pc:sldMkLst>
        <pc:picChg chg="add del">
          <ac:chgData name="Paola  Biglia" userId="0913f48d-43e2-4fb4-b562-1303f9cfa9f4" providerId="ADAL" clId="{5B906C37-C0F4-4965-AD10-2F234A0DC8B2}" dt="2025-11-15T12:09:55.043" v="65" actId="22"/>
          <ac:picMkLst>
            <pc:docMk/>
            <pc:sldMk cId="0" sldId="3118"/>
            <ac:picMk id="9" creationId="{06FCC41E-4E36-4965-90ED-FEA98AFE5B71}"/>
          </ac:picMkLst>
        </pc:picChg>
      </pc:sldChg>
      <pc:sldChg chg="addSp delSp modSp mod">
        <pc:chgData name="Paola  Biglia" userId="0913f48d-43e2-4fb4-b562-1303f9cfa9f4" providerId="ADAL" clId="{5B906C37-C0F4-4965-AD10-2F234A0DC8B2}" dt="2025-11-15T12:09:02.173" v="63" actId="1076"/>
        <pc:sldMkLst>
          <pc:docMk/>
          <pc:sldMk cId="3072721471" sldId="2134806088"/>
        </pc:sldMkLst>
        <pc:spChg chg="del">
          <ac:chgData name="Paola  Biglia" userId="0913f48d-43e2-4fb4-b562-1303f9cfa9f4" providerId="ADAL" clId="{5B906C37-C0F4-4965-AD10-2F234A0DC8B2}" dt="2025-11-15T12:05:42.090" v="56" actId="478"/>
          <ac:spMkLst>
            <pc:docMk/>
            <pc:sldMk cId="3072721471" sldId="2134806088"/>
            <ac:spMk id="2" creationId="{9A6BC213-E2BC-4EF8-BEEC-57006AA0EEAD}"/>
          </ac:spMkLst>
        </pc:spChg>
        <pc:spChg chg="mod">
          <ac:chgData name="Paola  Biglia" userId="0913f48d-43e2-4fb4-b562-1303f9cfa9f4" providerId="ADAL" clId="{5B906C37-C0F4-4965-AD10-2F234A0DC8B2}" dt="2025-11-15T12:05:30.857" v="53" actId="108"/>
          <ac:spMkLst>
            <pc:docMk/>
            <pc:sldMk cId="3072721471" sldId="2134806088"/>
            <ac:spMk id="6" creationId="{333C2847-45B7-4604-B8FD-A5D27CA1C521}"/>
          </ac:spMkLst>
        </pc:spChg>
        <pc:picChg chg="add mod">
          <ac:chgData name="Paola  Biglia" userId="0913f48d-43e2-4fb4-b562-1303f9cfa9f4" providerId="ADAL" clId="{5B906C37-C0F4-4965-AD10-2F234A0DC8B2}" dt="2025-11-15T12:07:06.908" v="57" actId="14100"/>
          <ac:picMkLst>
            <pc:docMk/>
            <pc:sldMk cId="3072721471" sldId="2134806088"/>
            <ac:picMk id="4" creationId="{BD4E31B7-A3DF-4EB7-BA7D-1743928E055A}"/>
          </ac:picMkLst>
        </pc:picChg>
        <pc:picChg chg="add mod">
          <ac:chgData name="Paola  Biglia" userId="0913f48d-43e2-4fb4-b562-1303f9cfa9f4" providerId="ADAL" clId="{5B906C37-C0F4-4965-AD10-2F234A0DC8B2}" dt="2025-11-15T12:09:02.173" v="63" actId="1076"/>
          <ac:picMkLst>
            <pc:docMk/>
            <pc:sldMk cId="3072721471" sldId="2134806088"/>
            <ac:picMk id="7" creationId="{4FFB5F0C-3932-41DC-B6CB-96190180E676}"/>
          </ac:picMkLst>
        </pc:picChg>
        <pc:picChg chg="add mod">
          <ac:chgData name="Paola  Biglia" userId="0913f48d-43e2-4fb4-b562-1303f9cfa9f4" providerId="ADAL" clId="{5B906C37-C0F4-4965-AD10-2F234A0DC8B2}" dt="2025-11-15T12:08:52.178" v="62" actId="1076"/>
          <ac:picMkLst>
            <pc:docMk/>
            <pc:sldMk cId="3072721471" sldId="2134806088"/>
            <ac:picMk id="9" creationId="{2266D148-F205-48B8-A8FD-C9AD8AA33ADE}"/>
          </ac:picMkLst>
        </pc:picChg>
      </pc:sldChg>
      <pc:sldChg chg="del">
        <pc:chgData name="Paola  Biglia" userId="0913f48d-43e2-4fb4-b562-1303f9cfa9f4" providerId="ADAL" clId="{5B906C37-C0F4-4965-AD10-2F234A0DC8B2}" dt="2025-11-15T12:17:46.672" v="146" actId="47"/>
        <pc:sldMkLst>
          <pc:docMk/>
          <pc:sldMk cId="1107208193" sldId="2134806090"/>
        </pc:sldMkLst>
      </pc:sldChg>
      <pc:sldChg chg="delSp add del mod ord">
        <pc:chgData name="Paola  Biglia" userId="0913f48d-43e2-4fb4-b562-1303f9cfa9f4" providerId="ADAL" clId="{5B906C37-C0F4-4965-AD10-2F234A0DC8B2}" dt="2025-11-15T12:13:48.740" v="75" actId="47"/>
        <pc:sldMkLst>
          <pc:docMk/>
          <pc:sldMk cId="2050335261" sldId="2134806094"/>
        </pc:sldMkLst>
        <pc:spChg chg="del">
          <ac:chgData name="Paola  Biglia" userId="0913f48d-43e2-4fb4-b562-1303f9cfa9f4" providerId="ADAL" clId="{5B906C37-C0F4-4965-AD10-2F234A0DC8B2}" dt="2025-11-15T12:12:35.378" v="69" actId="478"/>
          <ac:spMkLst>
            <pc:docMk/>
            <pc:sldMk cId="2050335261" sldId="2134806094"/>
            <ac:spMk id="6" creationId="{333C2847-45B7-4604-B8FD-A5D27CA1C521}"/>
          </ac:spMkLst>
        </pc:spChg>
        <pc:picChg chg="del">
          <ac:chgData name="Paola  Biglia" userId="0913f48d-43e2-4fb4-b562-1303f9cfa9f4" providerId="ADAL" clId="{5B906C37-C0F4-4965-AD10-2F234A0DC8B2}" dt="2025-11-15T12:12:35.378" v="69" actId="478"/>
          <ac:picMkLst>
            <pc:docMk/>
            <pc:sldMk cId="2050335261" sldId="2134806094"/>
            <ac:picMk id="4" creationId="{BD4E31B7-A3DF-4EB7-BA7D-1743928E055A}"/>
          </ac:picMkLst>
        </pc:picChg>
        <pc:picChg chg="del">
          <ac:chgData name="Paola  Biglia" userId="0913f48d-43e2-4fb4-b562-1303f9cfa9f4" providerId="ADAL" clId="{5B906C37-C0F4-4965-AD10-2F234A0DC8B2}" dt="2025-11-15T12:12:35.378" v="69" actId="478"/>
          <ac:picMkLst>
            <pc:docMk/>
            <pc:sldMk cId="2050335261" sldId="2134806094"/>
            <ac:picMk id="7" creationId="{4FFB5F0C-3932-41DC-B6CB-96190180E676}"/>
          </ac:picMkLst>
        </pc:picChg>
        <pc:picChg chg="del">
          <ac:chgData name="Paola  Biglia" userId="0913f48d-43e2-4fb4-b562-1303f9cfa9f4" providerId="ADAL" clId="{5B906C37-C0F4-4965-AD10-2F234A0DC8B2}" dt="2025-11-15T12:12:35.378" v="69" actId="478"/>
          <ac:picMkLst>
            <pc:docMk/>
            <pc:sldMk cId="2050335261" sldId="2134806094"/>
            <ac:picMk id="9" creationId="{2266D148-F205-48B8-A8FD-C9AD8AA33ADE}"/>
          </ac:picMkLst>
        </pc:picChg>
      </pc:sldChg>
      <pc:sldMasterChg chg="delSldLayout">
        <pc:chgData name="Paola  Biglia" userId="0913f48d-43e2-4fb4-b562-1303f9cfa9f4" providerId="ADAL" clId="{5B906C37-C0F4-4965-AD10-2F234A0DC8B2}" dt="2025-11-15T12:17:46.672" v="146" actId="47"/>
        <pc:sldMasterMkLst>
          <pc:docMk/>
          <pc:sldMasterMk cId="2683378144" sldId="2147483648"/>
        </pc:sldMasterMkLst>
        <pc:sldLayoutChg chg="del">
          <pc:chgData name="Paola  Biglia" userId="0913f48d-43e2-4fb4-b562-1303f9cfa9f4" providerId="ADAL" clId="{5B906C37-C0F4-4965-AD10-2F234A0DC8B2}" dt="2025-11-15T12:17:46.672" v="146" actId="47"/>
          <pc:sldLayoutMkLst>
            <pc:docMk/>
            <pc:sldMasterMk cId="2683378144" sldId="2147483648"/>
            <pc:sldLayoutMk cId="2139010265" sldId="2147483664"/>
          </pc:sldLayoutMkLst>
        </pc:sldLayoutChg>
      </pc:sldMasterChg>
      <pc:sldMasterChg chg="delSldLayout">
        <pc:chgData name="Paola  Biglia" userId="0913f48d-43e2-4fb4-b562-1303f9cfa9f4" providerId="ADAL" clId="{5B906C37-C0F4-4965-AD10-2F234A0DC8B2}" dt="2025-11-15T12:14:05.900" v="76" actId="47"/>
        <pc:sldMasterMkLst>
          <pc:docMk/>
          <pc:sldMasterMk cId="1884101384" sldId="2147483665"/>
        </pc:sldMasterMkLst>
        <pc:sldLayoutChg chg="del">
          <pc:chgData name="Paola  Biglia" userId="0913f48d-43e2-4fb4-b562-1303f9cfa9f4" providerId="ADAL" clId="{5B906C37-C0F4-4965-AD10-2F234A0DC8B2}" dt="2025-11-15T12:14:05.900" v="76" actId="47"/>
          <pc:sldLayoutMkLst>
            <pc:docMk/>
            <pc:sldMasterMk cId="1884101384" sldId="2147483665"/>
            <pc:sldLayoutMk cId="675399529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5D0DB-341A-4A53-BC21-23B278831AE5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47FA0-8362-4543-9BDC-79A365B0E2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15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90F7B-FF9F-401D-BE6E-1691E271C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39D5E31-31D5-4DC9-978E-A18CB374F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315279-45E8-4CFD-BFDF-C9B21A55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3A1BB0-D5E8-4031-95F7-B9A44182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8D032F-F9C5-44BB-A59C-9973E7DD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27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60565-34C7-4D39-95B8-852735D0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0263B9-A0C5-4685-A41E-CE2DBE893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14B03-CBBE-4D32-A2BC-0C08075B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0FA3E3-CE54-432A-9526-4BD48E8D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97BBA3-BF1F-4714-B518-E6CCDB7FB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683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CEBBB6E-E1FC-4256-BB93-E9699AEBA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341B12-C742-4B3E-AA2D-1FD4CF366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4DCA9C-08B3-47B1-8515-BA3476A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42C68E-D55D-4D8C-85F4-EC545197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E47742-2C2A-45A3-B390-EC5B9D2C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639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6609" y="2482786"/>
            <a:ext cx="11558779" cy="861775"/>
          </a:xfrm>
        </p:spPr>
        <p:txBody>
          <a:bodyPr lIns="0" tIns="0" rIns="0" bIns="0"/>
          <a:lstStyle>
            <a:lvl1pPr>
              <a:defRPr sz="5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438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BE9E9-4042-8233-7A6B-19383B932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90BE774-51DB-8328-8DC2-45B422B9B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10190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EFB92-9C41-7EE0-7540-DD442175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35C07C-5CE7-D1F0-F2AC-DB72C586B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68709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9BFE6B-820C-54E7-E267-7BA04EB0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DD8C14-5E00-08C0-78DB-E0EA22816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5866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38B06-9E15-A955-54A1-32321901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96D9A4-59F2-82F3-B9F9-FF01E5AD3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B10968F-7B7A-AE09-9EC6-7FBD36DDB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82061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53E085-FDAB-FA0A-603C-21E7D17F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F9AE12-DA46-565E-DC00-9C2A5BC4C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87040C-E31A-CD58-F0FA-12CFAEF3D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D3574B-75B9-2F98-5417-C4D502940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4CC27D-08B6-4566-28CB-40AB31916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96848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8FAA0C-46D8-DCE7-AA24-D4A000C8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1788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2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E8BB63-67A9-46D5-97EC-9232099E3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EFD008-CA5A-4E7B-A87C-5DDDB23E0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E09B3C-2018-440A-B1C5-17AE4AA3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9DE711-994A-4EA9-A2F9-A76FBD44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4AE012-A853-4D87-A829-54E2D72D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56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6E5A4-BC63-C71C-19D5-83B2536A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1F6FDC-6804-AA65-36D9-1769B814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683566-CD45-277B-6931-2A7F3112D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08407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12AC1-5DF6-728E-D238-8C88AD00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84B6CE-7E96-8C63-E633-9368D363E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9CCBCF-53B4-517F-E630-396C4FEAE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9334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EE8D37-E928-496F-90FC-4B90AC96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49ECD2-8A3C-43F9-8799-F16CB17D9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B7F192-82EA-4CFB-BE17-F66A529F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7AB131-9E34-4E8D-81EB-C1C731F8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EB4714-0DB5-4A0B-BD17-EFF31CC4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26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1471F-28E8-4423-8613-9A92076D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3E21EC-D506-448A-9637-77367E5F0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8E08AC-EEB5-4BAC-9F22-B1DC0A02B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6A78B0-2738-4D22-8706-CDF9FBC4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9B7499-7005-4D9A-88FA-FFE7A1CB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244C67-B74A-4C91-959B-6C24630F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53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FB693B-8014-4D99-92F7-0314CD0F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8C629C-F529-4EF7-85A0-C45712F71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0732BB1-BE65-4979-B64A-7E4318B10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E5411F-28EA-4DDF-B4C5-FA14C4E51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2C4D9D0-A9C2-457D-BC4B-D2B67E600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0055866-DF35-4357-BF34-29BC3B9F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DAB0590-33B7-4990-8892-1431329E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CF8E05C-D091-4738-B6D0-6AF6CBC2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91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94CB9-9FEF-44A8-971F-1D3C5BB7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B81006-C7CD-4CAC-BDE0-DCB899C0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9C22BE-1E79-480A-AA92-018BB8D1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E63EE1-30EB-4EC5-8141-43714F66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84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1612BA-16DA-4821-B26E-33E4214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3F551C2-92A0-441C-9AF6-6C160E97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ED0E03-A754-406E-8177-266F4BFB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9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87F6B-0B59-4B2A-8CF3-EBEB4987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FFA83A-96B9-4137-B8E3-445013016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770AFE-8008-46CD-B32A-FBC449DA4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5E256B-B384-4C56-96AE-CC780C224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57D698-B376-4057-97BB-A8ADC5C5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D0297A-67C1-4AAF-86CE-BB4BCECE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77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A33F13-BD74-4C70-922D-5745AD73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0A8FC11-704D-4447-8403-FD2E0D03A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02B75A-1429-4DFE-9D3D-B29C60B50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1DC4F1-1A6C-4178-90FE-6ECB359C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A58B23-5F5D-483D-944E-D783EBE4C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188B43-E17A-4CC4-99BB-8425624E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50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AD4DBC1-7719-4B81-94BA-34F7E79B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E7CF1D-BEF4-42C7-BB70-B3333AEBD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045C7B-B16F-40AF-B7BC-7B4C80CB0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4E21-2812-4071-A1F9-9A0B0B63A6E1}" type="datetimeFigureOut">
              <a:rPr lang="it-IT" smtClean="0"/>
              <a:t>15/11/2025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23170B-1D39-4FA7-8429-B9974758D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02D8DE-94B9-4E14-BC04-2D28C6D57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C2010-EA79-4048-A60C-5642C3842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37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E94FA97-3A5F-D7B2-FA1E-ADA2E104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9A62CC-B735-1EE7-E15F-57EA3FFC7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841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4F82-F9AD-8AEC-CA26-45D64D82B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D2C8F210-C5E8-0646-4254-BCFA06786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6" b="1064"/>
          <a:stretch>
            <a:fillRect/>
          </a:stretch>
        </p:blipFill>
        <p:spPr>
          <a:xfrm rot="16200000">
            <a:off x="-121921" y="-2"/>
            <a:ext cx="6995162" cy="6995162"/>
          </a:xfrm>
          <a:prstGeom prst="rect">
            <a:avLst/>
          </a:prstGeom>
        </p:spPr>
      </p:pic>
      <p:pic>
        <p:nvPicPr>
          <p:cNvPr id="11" name="Immagine 10" descr="Immagine che contiene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B6CF6A7D-E1E4-70EA-C06F-F66094A7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346" b="14696"/>
          <a:stretch>
            <a:fillRect/>
          </a:stretch>
        </p:blipFill>
        <p:spPr>
          <a:xfrm rot="16200000">
            <a:off x="5663489" y="481887"/>
            <a:ext cx="6995162" cy="6031384"/>
          </a:xfrm>
          <a:prstGeom prst="rect">
            <a:avLst/>
          </a:prstGeom>
        </p:spPr>
      </p:pic>
      <p:pic>
        <p:nvPicPr>
          <p:cNvPr id="3" name="Immagine 2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BC8B755E-8740-64B1-661A-EEB20E56BC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350000"/>
            <a:ext cx="2480825" cy="1109802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6FB4999-4D07-CFAF-E483-F14D7CB19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006" y="3484295"/>
            <a:ext cx="5132222" cy="824678"/>
          </a:xfrm>
        </p:spPr>
        <p:txBody>
          <a:bodyPr>
            <a:normAutofit/>
          </a:bodyPr>
          <a:lstStyle/>
          <a:p>
            <a:pPr algn="l"/>
            <a:r>
              <a:rPr lang="it-IT" sz="4400" b="1" dirty="0"/>
              <a:t>Mario Ravera</a:t>
            </a:r>
            <a:endParaRPr lang="it-FR" b="1" dirty="0">
              <a:solidFill>
                <a:schemeClr val="accent3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07B18362-346C-FEA8-208C-43B320868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617" y="4247203"/>
            <a:ext cx="10159538" cy="1795378"/>
          </a:xfrm>
        </p:spPr>
        <p:txBody>
          <a:bodyPr>
            <a:normAutofit/>
          </a:bodyPr>
          <a:lstStyle/>
          <a:p>
            <a:pPr algn="l"/>
            <a:r>
              <a:rPr lang="it-IT" b="1" dirty="0"/>
              <a:t>Politecnico di Torino</a:t>
            </a:r>
          </a:p>
          <a:p>
            <a:pPr algn="l"/>
            <a:endParaRPr lang="it-IT" sz="2800" b="1" dirty="0">
              <a:solidFill>
                <a:srgbClr val="FF0000"/>
              </a:solidFill>
            </a:endParaRPr>
          </a:p>
          <a:p>
            <a:pPr algn="l"/>
            <a:r>
              <a:rPr lang="en-US" sz="3200" b="1" dirty="0"/>
              <a:t>Universities and Climate change adaptation</a:t>
            </a:r>
            <a:endParaRPr lang="it-IT" sz="3200" b="1" dirty="0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FA8C3078-AC9B-9949-C076-9FBA14B390C7}"/>
              </a:ext>
            </a:extLst>
          </p:cNvPr>
          <p:cNvSpPr txBox="1">
            <a:spLocks/>
          </p:cNvSpPr>
          <p:nvPr/>
        </p:nvSpPr>
        <p:spPr>
          <a:xfrm>
            <a:off x="445617" y="1964676"/>
            <a:ext cx="6558498" cy="19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45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Universities for Adaptation: nature-based solutions and skills for resilience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445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Italy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45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Pavilion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445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445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November 15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0445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445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445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861B2D5-320F-41E3-A897-4670F604C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11" y="-193790"/>
            <a:ext cx="3837272" cy="21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" y="1"/>
            <a:ext cx="10286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4187" y="0"/>
            <a:ext cx="7645400" cy="6858000"/>
          </a:xfrm>
          <a:custGeom>
            <a:avLst/>
            <a:gdLst/>
            <a:ahLst/>
            <a:cxnLst/>
            <a:rect l="l" t="t" r="r" b="b"/>
            <a:pathLst>
              <a:path w="7645400" h="6858000">
                <a:moveTo>
                  <a:pt x="7645273" y="0"/>
                </a:moveTo>
                <a:lnTo>
                  <a:pt x="585089" y="0"/>
                </a:lnTo>
                <a:lnTo>
                  <a:pt x="481838" y="297560"/>
                </a:lnTo>
                <a:lnTo>
                  <a:pt x="466969" y="345258"/>
                </a:lnTo>
                <a:lnTo>
                  <a:pt x="452324" y="393029"/>
                </a:lnTo>
                <a:lnTo>
                  <a:pt x="437902" y="440872"/>
                </a:lnTo>
                <a:lnTo>
                  <a:pt x="423704" y="488787"/>
                </a:lnTo>
                <a:lnTo>
                  <a:pt x="409730" y="536773"/>
                </a:lnTo>
                <a:lnTo>
                  <a:pt x="395981" y="584831"/>
                </a:lnTo>
                <a:lnTo>
                  <a:pt x="382458" y="632959"/>
                </a:lnTo>
                <a:lnTo>
                  <a:pt x="369160" y="681158"/>
                </a:lnTo>
                <a:lnTo>
                  <a:pt x="356089" y="729427"/>
                </a:lnTo>
                <a:lnTo>
                  <a:pt x="343245" y="777765"/>
                </a:lnTo>
                <a:lnTo>
                  <a:pt x="330628" y="826173"/>
                </a:lnTo>
                <a:lnTo>
                  <a:pt x="318239" y="874649"/>
                </a:lnTo>
                <a:lnTo>
                  <a:pt x="306079" y="923194"/>
                </a:lnTo>
                <a:lnTo>
                  <a:pt x="294147" y="971807"/>
                </a:lnTo>
                <a:lnTo>
                  <a:pt x="282444" y="1020488"/>
                </a:lnTo>
                <a:lnTo>
                  <a:pt x="270971" y="1069236"/>
                </a:lnTo>
                <a:lnTo>
                  <a:pt x="259729" y="1118050"/>
                </a:lnTo>
                <a:lnTo>
                  <a:pt x="248717" y="1166931"/>
                </a:lnTo>
                <a:lnTo>
                  <a:pt x="237937" y="1215879"/>
                </a:lnTo>
                <a:lnTo>
                  <a:pt x="227388" y="1264892"/>
                </a:lnTo>
                <a:lnTo>
                  <a:pt x="217071" y="1313970"/>
                </a:lnTo>
                <a:lnTo>
                  <a:pt x="206987" y="1363113"/>
                </a:lnTo>
                <a:lnTo>
                  <a:pt x="197137" y="1412320"/>
                </a:lnTo>
                <a:lnTo>
                  <a:pt x="187520" y="1461592"/>
                </a:lnTo>
                <a:lnTo>
                  <a:pt x="178137" y="1510927"/>
                </a:lnTo>
                <a:lnTo>
                  <a:pt x="168988" y="1560326"/>
                </a:lnTo>
                <a:lnTo>
                  <a:pt x="160075" y="1609788"/>
                </a:lnTo>
                <a:lnTo>
                  <a:pt x="151398" y="1659312"/>
                </a:lnTo>
                <a:lnTo>
                  <a:pt x="142956" y="1708898"/>
                </a:lnTo>
                <a:lnTo>
                  <a:pt x="134751" y="1758546"/>
                </a:lnTo>
                <a:lnTo>
                  <a:pt x="126783" y="1808256"/>
                </a:lnTo>
                <a:lnTo>
                  <a:pt x="119053" y="1858026"/>
                </a:lnTo>
                <a:lnTo>
                  <a:pt x="111561" y="1907857"/>
                </a:lnTo>
                <a:lnTo>
                  <a:pt x="104307" y="1957748"/>
                </a:lnTo>
                <a:lnTo>
                  <a:pt x="97292" y="2007699"/>
                </a:lnTo>
                <a:lnTo>
                  <a:pt x="90517" y="2057709"/>
                </a:lnTo>
                <a:lnTo>
                  <a:pt x="83981" y="2107779"/>
                </a:lnTo>
                <a:lnTo>
                  <a:pt x="77686" y="2157907"/>
                </a:lnTo>
                <a:lnTo>
                  <a:pt x="71632" y="2208093"/>
                </a:lnTo>
                <a:lnTo>
                  <a:pt x="65820" y="2258337"/>
                </a:lnTo>
                <a:lnTo>
                  <a:pt x="60249" y="2308638"/>
                </a:lnTo>
                <a:lnTo>
                  <a:pt x="54921" y="2358996"/>
                </a:lnTo>
                <a:lnTo>
                  <a:pt x="49835" y="2409411"/>
                </a:lnTo>
                <a:lnTo>
                  <a:pt x="44993" y="2459883"/>
                </a:lnTo>
                <a:lnTo>
                  <a:pt x="40395" y="2510410"/>
                </a:lnTo>
                <a:lnTo>
                  <a:pt x="36041" y="2560992"/>
                </a:lnTo>
                <a:lnTo>
                  <a:pt x="31931" y="2611630"/>
                </a:lnTo>
                <a:lnTo>
                  <a:pt x="28068" y="2662322"/>
                </a:lnTo>
                <a:lnTo>
                  <a:pt x="24449" y="2713069"/>
                </a:lnTo>
                <a:lnTo>
                  <a:pt x="21078" y="2763869"/>
                </a:lnTo>
                <a:lnTo>
                  <a:pt x="17952" y="2814723"/>
                </a:lnTo>
                <a:lnTo>
                  <a:pt x="15074" y="2865630"/>
                </a:lnTo>
                <a:lnTo>
                  <a:pt x="12444" y="2916590"/>
                </a:lnTo>
                <a:lnTo>
                  <a:pt x="10062" y="2967602"/>
                </a:lnTo>
                <a:lnTo>
                  <a:pt x="7929" y="3018666"/>
                </a:lnTo>
                <a:lnTo>
                  <a:pt x="6045" y="3069781"/>
                </a:lnTo>
                <a:lnTo>
                  <a:pt x="4410" y="3120948"/>
                </a:lnTo>
                <a:lnTo>
                  <a:pt x="3026" y="3172165"/>
                </a:lnTo>
                <a:lnTo>
                  <a:pt x="1892" y="3223433"/>
                </a:lnTo>
                <a:lnTo>
                  <a:pt x="1010" y="3274751"/>
                </a:lnTo>
                <a:lnTo>
                  <a:pt x="378" y="3326118"/>
                </a:lnTo>
                <a:lnTo>
                  <a:pt x="0" y="3377534"/>
                </a:lnTo>
                <a:lnTo>
                  <a:pt x="0" y="3480465"/>
                </a:lnTo>
                <a:lnTo>
                  <a:pt x="378" y="3531881"/>
                </a:lnTo>
                <a:lnTo>
                  <a:pt x="1010" y="3583248"/>
                </a:lnTo>
                <a:lnTo>
                  <a:pt x="1892" y="3634566"/>
                </a:lnTo>
                <a:lnTo>
                  <a:pt x="3026" y="3685834"/>
                </a:lnTo>
                <a:lnTo>
                  <a:pt x="4410" y="3737051"/>
                </a:lnTo>
                <a:lnTo>
                  <a:pt x="6045" y="3788218"/>
                </a:lnTo>
                <a:lnTo>
                  <a:pt x="7929" y="3839333"/>
                </a:lnTo>
                <a:lnTo>
                  <a:pt x="10062" y="3890397"/>
                </a:lnTo>
                <a:lnTo>
                  <a:pt x="12444" y="3941409"/>
                </a:lnTo>
                <a:lnTo>
                  <a:pt x="15074" y="3992369"/>
                </a:lnTo>
                <a:lnTo>
                  <a:pt x="17952" y="4043276"/>
                </a:lnTo>
                <a:lnTo>
                  <a:pt x="21078" y="4094130"/>
                </a:lnTo>
                <a:lnTo>
                  <a:pt x="24449" y="4144931"/>
                </a:lnTo>
                <a:lnTo>
                  <a:pt x="28068" y="4195677"/>
                </a:lnTo>
                <a:lnTo>
                  <a:pt x="31931" y="4246370"/>
                </a:lnTo>
                <a:lnTo>
                  <a:pt x="36041" y="4297008"/>
                </a:lnTo>
                <a:lnTo>
                  <a:pt x="40395" y="4347590"/>
                </a:lnTo>
                <a:lnTo>
                  <a:pt x="44993" y="4398118"/>
                </a:lnTo>
                <a:lnTo>
                  <a:pt x="49835" y="4448589"/>
                </a:lnTo>
                <a:lnTo>
                  <a:pt x="54921" y="4499004"/>
                </a:lnTo>
                <a:lnTo>
                  <a:pt x="60249" y="4549363"/>
                </a:lnTo>
                <a:lnTo>
                  <a:pt x="65820" y="4599664"/>
                </a:lnTo>
                <a:lnTo>
                  <a:pt x="71632" y="4649908"/>
                </a:lnTo>
                <a:lnTo>
                  <a:pt x="77686" y="4700095"/>
                </a:lnTo>
                <a:lnTo>
                  <a:pt x="83981" y="4750223"/>
                </a:lnTo>
                <a:lnTo>
                  <a:pt x="90517" y="4800293"/>
                </a:lnTo>
                <a:lnTo>
                  <a:pt x="97292" y="4850303"/>
                </a:lnTo>
                <a:lnTo>
                  <a:pt x="104307" y="4900254"/>
                </a:lnTo>
                <a:lnTo>
                  <a:pt x="111561" y="4950146"/>
                </a:lnTo>
                <a:lnTo>
                  <a:pt x="119053" y="4999977"/>
                </a:lnTo>
                <a:lnTo>
                  <a:pt x="126783" y="5049748"/>
                </a:lnTo>
                <a:lnTo>
                  <a:pt x="134751" y="5099458"/>
                </a:lnTo>
                <a:lnTo>
                  <a:pt x="142956" y="5149107"/>
                </a:lnTo>
                <a:lnTo>
                  <a:pt x="151398" y="5198694"/>
                </a:lnTo>
                <a:lnTo>
                  <a:pt x="160075" y="5248218"/>
                </a:lnTo>
                <a:lnTo>
                  <a:pt x="168988" y="5297681"/>
                </a:lnTo>
                <a:lnTo>
                  <a:pt x="178137" y="5347080"/>
                </a:lnTo>
                <a:lnTo>
                  <a:pt x="187520" y="5396416"/>
                </a:lnTo>
                <a:lnTo>
                  <a:pt x="197137" y="5445688"/>
                </a:lnTo>
                <a:lnTo>
                  <a:pt x="206987" y="5494897"/>
                </a:lnTo>
                <a:lnTo>
                  <a:pt x="217071" y="5544041"/>
                </a:lnTo>
                <a:lnTo>
                  <a:pt x="227388" y="5593120"/>
                </a:lnTo>
                <a:lnTo>
                  <a:pt x="237937" y="5642133"/>
                </a:lnTo>
                <a:lnTo>
                  <a:pt x="248717" y="5691081"/>
                </a:lnTo>
                <a:lnTo>
                  <a:pt x="259729" y="5739964"/>
                </a:lnTo>
                <a:lnTo>
                  <a:pt x="270971" y="5788779"/>
                </a:lnTo>
                <a:lnTo>
                  <a:pt x="282444" y="5837528"/>
                </a:lnTo>
                <a:lnTo>
                  <a:pt x="294147" y="5886210"/>
                </a:lnTo>
                <a:lnTo>
                  <a:pt x="306079" y="5934824"/>
                </a:lnTo>
                <a:lnTo>
                  <a:pt x="318239" y="5983370"/>
                </a:lnTo>
                <a:lnTo>
                  <a:pt x="330628" y="6031848"/>
                </a:lnTo>
                <a:lnTo>
                  <a:pt x="343245" y="6080256"/>
                </a:lnTo>
                <a:lnTo>
                  <a:pt x="356089" y="6128596"/>
                </a:lnTo>
                <a:lnTo>
                  <a:pt x="369160" y="6176866"/>
                </a:lnTo>
                <a:lnTo>
                  <a:pt x="382458" y="6225067"/>
                </a:lnTo>
                <a:lnTo>
                  <a:pt x="395981" y="6273197"/>
                </a:lnTo>
                <a:lnTo>
                  <a:pt x="409730" y="6321256"/>
                </a:lnTo>
                <a:lnTo>
                  <a:pt x="423704" y="6369244"/>
                </a:lnTo>
                <a:lnTo>
                  <a:pt x="437902" y="6417160"/>
                </a:lnTo>
                <a:lnTo>
                  <a:pt x="452324" y="6465005"/>
                </a:lnTo>
                <a:lnTo>
                  <a:pt x="466969" y="6512777"/>
                </a:lnTo>
                <a:lnTo>
                  <a:pt x="481838" y="6560477"/>
                </a:lnTo>
                <a:lnTo>
                  <a:pt x="585089" y="6857999"/>
                </a:lnTo>
                <a:lnTo>
                  <a:pt x="7645273" y="6857999"/>
                </a:lnTo>
                <a:lnTo>
                  <a:pt x="7645273" y="0"/>
                </a:lnTo>
                <a:close/>
              </a:path>
            </a:pathLst>
          </a:custGeom>
          <a:solidFill>
            <a:srgbClr val="00284A"/>
          </a:solidFill>
        </p:spPr>
        <p:txBody>
          <a:bodyPr wrap="square" lIns="0" tIns="0" rIns="0" bIns="0" rtlCol="0"/>
          <a:lstStyle/>
          <a:p>
            <a:pPr defTabSz="91437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99959" y="472441"/>
            <a:ext cx="2242820" cy="988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35819" y="322579"/>
            <a:ext cx="1285240" cy="1285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229" y="2835242"/>
            <a:ext cx="10614659" cy="1882631"/>
          </a:xfrm>
          <a:prstGeom prst="rect">
            <a:avLst/>
          </a:prstGeom>
        </p:spPr>
        <p:txBody>
          <a:bodyPr vert="horz" wrap="square" lIns="0" tIns="108585" rIns="0" bIns="0" rtlCol="0" anchor="ctr">
            <a:spAutoFit/>
          </a:bodyPr>
          <a:lstStyle/>
          <a:p>
            <a:pPr marL="4819530" marR="5080">
              <a:spcBef>
                <a:spcPts val="855"/>
              </a:spcBef>
            </a:pPr>
            <a:r>
              <a:rPr lang="it-IT" sz="4267" dirty="0" err="1">
                <a:latin typeface="Poppins" pitchFamily="2" charset="77"/>
                <a:cs typeface="Poppins" pitchFamily="2" charset="77"/>
              </a:rPr>
              <a:t>Universities</a:t>
            </a:r>
            <a:r>
              <a:rPr lang="it-IT" sz="4267" dirty="0">
                <a:latin typeface="Poppins" pitchFamily="2" charset="77"/>
                <a:cs typeface="Poppins" pitchFamily="2" charset="77"/>
              </a:rPr>
              <a:t> and </a:t>
            </a:r>
            <a:r>
              <a:rPr lang="it-IT" sz="4267" dirty="0" err="1">
                <a:latin typeface="Poppins" pitchFamily="2" charset="77"/>
                <a:cs typeface="Poppins" pitchFamily="2" charset="77"/>
              </a:rPr>
              <a:t>Climate</a:t>
            </a:r>
            <a:r>
              <a:rPr lang="it-IT" sz="4267" dirty="0">
                <a:latin typeface="Poppins" pitchFamily="2" charset="77"/>
                <a:cs typeface="Poppins" pitchFamily="2" charset="77"/>
              </a:rPr>
              <a:t> </a:t>
            </a:r>
            <a:r>
              <a:rPr lang="it-IT" sz="4267" dirty="0" err="1">
                <a:latin typeface="Poppins" pitchFamily="2" charset="77"/>
                <a:cs typeface="Poppins" pitchFamily="2" charset="77"/>
              </a:rPr>
              <a:t>change</a:t>
            </a:r>
            <a:r>
              <a:rPr lang="it-IT" sz="4267" dirty="0">
                <a:latin typeface="Poppins" pitchFamily="2" charset="77"/>
                <a:cs typeface="Poppins" pitchFamily="2" charset="77"/>
              </a:rPr>
              <a:t> </a:t>
            </a:r>
            <a:r>
              <a:rPr lang="it-IT" sz="4267" dirty="0" err="1">
                <a:latin typeface="Poppins" pitchFamily="2" charset="77"/>
                <a:cs typeface="Poppins" pitchFamily="2" charset="77"/>
              </a:rPr>
              <a:t>adaptation</a:t>
            </a:r>
            <a:endParaRPr lang="it-IT" sz="4800" spc="-509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6452C6-C10A-4E4B-916C-4284C285B3FD}"/>
              </a:ext>
            </a:extLst>
          </p:cNvPr>
          <p:cNvSpPr txBox="1"/>
          <p:nvPr/>
        </p:nvSpPr>
        <p:spPr>
          <a:xfrm>
            <a:off x="491765" y="591648"/>
            <a:ext cx="694598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/>
              <a:t>Universities</a:t>
            </a:r>
            <a:r>
              <a:rPr lang="it-IT" sz="2800" b="1" dirty="0"/>
              <a:t>: </a:t>
            </a:r>
            <a:r>
              <a:rPr lang="it-IT" sz="2800" b="1" dirty="0" err="1"/>
              <a:t>mitigation</a:t>
            </a:r>
            <a:r>
              <a:rPr lang="it-IT" sz="2800" b="1" dirty="0"/>
              <a:t> and </a:t>
            </a:r>
            <a:r>
              <a:rPr lang="it-IT" sz="2800" b="1" dirty="0" err="1"/>
              <a:t>adaptation</a:t>
            </a:r>
            <a:endParaRPr lang="it-IT" sz="2800" b="1" dirty="0"/>
          </a:p>
          <a:p>
            <a:endParaRPr lang="it-IT" sz="2400" b="1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 </a:t>
            </a:r>
            <a:r>
              <a:rPr lang="it-IT" sz="2400" dirty="0" err="1"/>
              <a:t>lot</a:t>
            </a:r>
            <a:r>
              <a:rPr lang="it-IT" sz="2400" dirty="0"/>
              <a:t> of </a:t>
            </a:r>
            <a:r>
              <a:rPr lang="it-IT" sz="2400" dirty="0" err="1"/>
              <a:t>effort</a:t>
            </a:r>
            <a:r>
              <a:rPr lang="it-IT" sz="2400" dirty="0"/>
              <a:t> for </a:t>
            </a:r>
            <a:r>
              <a:rPr lang="it-IT" sz="2400" b="1" dirty="0" err="1"/>
              <a:t>mitigation</a:t>
            </a:r>
            <a:r>
              <a:rPr lang="it-IT" sz="2400" dirty="0"/>
              <a:t> (</a:t>
            </a:r>
            <a:r>
              <a:rPr lang="it-IT" sz="2400" dirty="0" err="1"/>
              <a:t>mainly</a:t>
            </a:r>
            <a:r>
              <a:rPr lang="it-IT" sz="2400" dirty="0"/>
              <a:t> </a:t>
            </a:r>
            <a:r>
              <a:rPr lang="it-IT" sz="2400" b="1" dirty="0" err="1"/>
              <a:t>decarbonization</a:t>
            </a:r>
            <a:r>
              <a:rPr lang="it-IT" sz="2400" dirty="0"/>
              <a:t>) actions, =&gt; </a:t>
            </a:r>
            <a:r>
              <a:rPr lang="it-IT" sz="2400" dirty="0" err="1"/>
              <a:t>huge</a:t>
            </a:r>
            <a:r>
              <a:rPr lang="it-IT" sz="2400" dirty="0"/>
              <a:t> </a:t>
            </a:r>
            <a:r>
              <a:rPr lang="it-IT" sz="2400" dirty="0" err="1"/>
              <a:t>constraints</a:t>
            </a:r>
            <a:r>
              <a:rPr lang="it-IT" sz="2400" dirty="0"/>
              <a:t> and long </a:t>
            </a:r>
            <a:r>
              <a:rPr lang="it-IT" sz="2400" dirty="0" err="1"/>
              <a:t>realization</a:t>
            </a:r>
            <a:r>
              <a:rPr lang="it-IT" sz="2400" dirty="0"/>
              <a:t> times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Decarbonization</a:t>
            </a:r>
            <a:r>
              <a:rPr lang="it-IT" sz="2400" dirty="0"/>
              <a:t> targets (just for the </a:t>
            </a:r>
            <a:r>
              <a:rPr lang="it-IT" sz="2400" dirty="0" err="1"/>
              <a:t>university</a:t>
            </a:r>
            <a:r>
              <a:rPr lang="it-IT" sz="2400" dirty="0"/>
              <a:t>) </a:t>
            </a:r>
            <a:r>
              <a:rPr lang="it-IT" sz="2400" dirty="0" err="1"/>
              <a:t>hardly</a:t>
            </a:r>
            <a:r>
              <a:rPr lang="it-IT" sz="2400" dirty="0"/>
              <a:t> </a:t>
            </a:r>
            <a:r>
              <a:rPr lang="it-IT" sz="2400" dirty="0" err="1"/>
              <a:t>manage</a:t>
            </a:r>
            <a:r>
              <a:rPr lang="it-IT" sz="2400" dirty="0"/>
              <a:t> the net zero 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r>
              <a:rPr lang="it-IT" sz="2400" dirty="0"/>
              <a:t>		</a:t>
            </a:r>
            <a:r>
              <a:rPr lang="it-IT" sz="2400" dirty="0" err="1"/>
              <a:t>but</a:t>
            </a:r>
            <a:endParaRPr lang="it-IT" sz="2400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universities</a:t>
            </a:r>
            <a:r>
              <a:rPr lang="it-IT" sz="2400" dirty="0"/>
              <a:t> do </a:t>
            </a:r>
            <a:r>
              <a:rPr lang="it-IT" sz="2400" dirty="0" err="1"/>
              <a:t>their</a:t>
            </a:r>
            <a:r>
              <a:rPr lang="it-IT" sz="2400" dirty="0"/>
              <a:t> part, the global </a:t>
            </a:r>
            <a:r>
              <a:rPr lang="it-IT" sz="2400" dirty="0" err="1"/>
              <a:t>context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having</a:t>
            </a:r>
            <a:r>
              <a:rPr lang="it-IT" sz="2400" dirty="0"/>
              <a:t> the </a:t>
            </a:r>
            <a:r>
              <a:rPr lang="it-IT" sz="2400" dirty="0" err="1"/>
              <a:t>biggest</a:t>
            </a:r>
            <a:r>
              <a:rPr lang="it-IT" sz="2400" dirty="0"/>
              <a:t> impact and </a:t>
            </a:r>
            <a:r>
              <a:rPr lang="it-IT" sz="2400" b="1" dirty="0" err="1"/>
              <a:t>universities</a:t>
            </a:r>
            <a:r>
              <a:rPr lang="it-IT" sz="2400" b="1" dirty="0"/>
              <a:t> </a:t>
            </a:r>
            <a:r>
              <a:rPr lang="it-IT" sz="2400" b="1" dirty="0" err="1"/>
              <a:t>will</a:t>
            </a:r>
            <a:r>
              <a:rPr lang="it-IT" sz="2400" b="1" dirty="0"/>
              <a:t> </a:t>
            </a:r>
            <a:r>
              <a:rPr lang="it-IT" sz="2400" b="1" dirty="0" err="1"/>
              <a:t>need</a:t>
            </a:r>
            <a:r>
              <a:rPr lang="it-IT" sz="2400" b="1" dirty="0"/>
              <a:t> to </a:t>
            </a:r>
            <a:r>
              <a:rPr lang="it-IT" sz="2400" b="1" dirty="0" err="1"/>
              <a:t>adapt</a:t>
            </a: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endParaRPr lang="it-IT" sz="2400" dirty="0"/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17B450E7-6AAF-4D52-99CD-DFA9B214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840" y="3808572"/>
            <a:ext cx="3307395" cy="1527790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61DA7A02-28B0-48DC-924B-6D0200A717B0}"/>
              </a:ext>
            </a:extLst>
          </p:cNvPr>
          <p:cNvSpPr txBox="1"/>
          <p:nvPr/>
        </p:nvSpPr>
        <p:spPr>
          <a:xfrm>
            <a:off x="8872353" y="5352830"/>
            <a:ext cx="2773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Decarbonization</a:t>
            </a:r>
            <a:r>
              <a:rPr lang="it-IT" sz="1800" dirty="0"/>
              <a:t> targets</a:t>
            </a:r>
            <a:endParaRPr lang="it-IT" dirty="0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id="{079E9033-94A9-4C02-9509-6761C80A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717" y="1135838"/>
            <a:ext cx="4297759" cy="1884620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4DFA83C-DFCC-48A6-8924-D06BCBFC2BF8}"/>
              </a:ext>
            </a:extLst>
          </p:cNvPr>
          <p:cNvSpPr txBox="1"/>
          <p:nvPr/>
        </p:nvSpPr>
        <p:spPr>
          <a:xfrm>
            <a:off x="8872353" y="3084089"/>
            <a:ext cx="2773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Mitigation</a:t>
            </a:r>
            <a:r>
              <a:rPr lang="it-IT" sz="1800" dirty="0"/>
              <a:t> roadmap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513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3C2847-45B7-4604-B8FD-A5D27CA1C521}"/>
              </a:ext>
            </a:extLst>
          </p:cNvPr>
          <p:cNvSpPr txBox="1"/>
          <p:nvPr/>
        </p:nvSpPr>
        <p:spPr>
          <a:xfrm>
            <a:off x="468984" y="317021"/>
            <a:ext cx="682696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/>
              <a:t>What</a:t>
            </a:r>
            <a:r>
              <a:rPr lang="it-IT" sz="2800" b="1" dirty="0"/>
              <a:t>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adaptation</a:t>
            </a:r>
            <a:r>
              <a:rPr lang="it-IT" sz="2800" b="1" dirty="0"/>
              <a:t> for a </a:t>
            </a:r>
            <a:r>
              <a:rPr lang="it-IT" sz="2800" b="1" dirty="0" err="1"/>
              <a:t>university</a:t>
            </a:r>
            <a:r>
              <a:rPr lang="it-IT" sz="2800" dirty="0"/>
              <a:t>?</a:t>
            </a:r>
          </a:p>
          <a:p>
            <a:endParaRPr lang="it-IT" sz="2400" dirty="0"/>
          </a:p>
          <a:p>
            <a:r>
              <a:rPr lang="it-IT" sz="2400" dirty="0"/>
              <a:t>Three </a:t>
            </a:r>
            <a:r>
              <a:rPr lang="it-IT" sz="2400" dirty="0" err="1"/>
              <a:t>hints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to fund </a:t>
            </a:r>
            <a:r>
              <a:rPr lang="it-IT" sz="2400" b="1" dirty="0"/>
              <a:t>new </a:t>
            </a:r>
            <a:r>
              <a:rPr lang="it-IT" sz="2400" b="1" dirty="0" err="1"/>
              <a:t>university</a:t>
            </a:r>
            <a:r>
              <a:rPr lang="it-IT" sz="2400" b="1" dirty="0"/>
              <a:t> buildings</a:t>
            </a:r>
            <a:r>
              <a:rPr lang="it-IT" sz="2400" dirty="0"/>
              <a:t>, the EIB, </a:t>
            </a:r>
            <a:r>
              <a:rPr lang="it-IT" sz="2400" dirty="0" err="1"/>
              <a:t>asked</a:t>
            </a:r>
            <a:r>
              <a:rPr lang="it-IT" sz="2400" dirty="0"/>
              <a:t> </a:t>
            </a:r>
            <a:r>
              <a:rPr lang="it-IT" sz="2400" dirty="0" err="1"/>
              <a:t>about</a:t>
            </a:r>
            <a:r>
              <a:rPr lang="it-IT" sz="2400" dirty="0"/>
              <a:t> the </a:t>
            </a:r>
            <a:r>
              <a:rPr lang="it-IT" sz="2400" dirty="0" err="1"/>
              <a:t>climate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r>
              <a:rPr lang="it-IT" sz="2400" dirty="0"/>
              <a:t>  </a:t>
            </a:r>
            <a:r>
              <a:rPr lang="it-IT" sz="2400" b="1" dirty="0"/>
              <a:t>risk </a:t>
            </a:r>
            <a:r>
              <a:rPr lang="it-IT" sz="2400" b="1" dirty="0" err="1"/>
              <a:t>mitigation</a:t>
            </a:r>
            <a:r>
              <a:rPr lang="it-IT" sz="2400" b="1" dirty="0"/>
              <a:t> 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 </a:t>
            </a:r>
            <a:r>
              <a:rPr lang="it-IT" sz="2400" b="1" dirty="0"/>
              <a:t>photo </a:t>
            </a:r>
            <a:r>
              <a:rPr lang="it-IT" sz="2400" b="1" dirty="0" err="1"/>
              <a:t>context</a:t>
            </a:r>
            <a:r>
              <a:rPr lang="it-IT" sz="2400" b="1" dirty="0"/>
              <a:t> </a:t>
            </a:r>
            <a:r>
              <a:rPr lang="it-IT" sz="2400" dirty="0" err="1"/>
              <a:t>involving</a:t>
            </a:r>
            <a:r>
              <a:rPr lang="it-IT" sz="2400" dirty="0"/>
              <a:t> the </a:t>
            </a:r>
            <a:r>
              <a:rPr lang="it-IT" sz="2400" dirty="0" err="1"/>
              <a:t>students</a:t>
            </a:r>
            <a:r>
              <a:rPr lang="it-IT" sz="2400" dirty="0"/>
              <a:t> </a:t>
            </a:r>
            <a:r>
              <a:rPr lang="it-IT" sz="2400" dirty="0" err="1"/>
              <a:t>highlighted</a:t>
            </a:r>
            <a:r>
              <a:rPr lang="it-IT" sz="2400" dirty="0"/>
              <a:t> a high </a:t>
            </a:r>
            <a:r>
              <a:rPr lang="it-IT" sz="2400" dirty="0" err="1"/>
              <a:t>variety</a:t>
            </a:r>
            <a:r>
              <a:rPr lang="it-IT" sz="2400" dirty="0"/>
              <a:t> of «</a:t>
            </a:r>
            <a:r>
              <a:rPr lang="it-IT" sz="2400" b="1" dirty="0"/>
              <a:t>eco-</a:t>
            </a:r>
            <a:r>
              <a:rPr lang="it-IT" sz="2400" b="1" dirty="0" err="1"/>
              <a:t>anxiety</a:t>
            </a:r>
            <a:r>
              <a:rPr lang="it-IT" sz="2400" dirty="0"/>
              <a:t>» </a:t>
            </a:r>
            <a:r>
              <a:rPr lang="it-IT" sz="2400" dirty="0" err="1"/>
              <a:t>issues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can be </a:t>
            </a:r>
            <a:r>
              <a:rPr lang="it-IT" sz="2400" dirty="0" err="1"/>
              <a:t>addressed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 CC </a:t>
            </a:r>
            <a:r>
              <a:rPr lang="it-IT" sz="2400" dirty="0" err="1"/>
              <a:t>adaptation</a:t>
            </a:r>
            <a:r>
              <a:rPr lang="it-IT" sz="2400" dirty="0"/>
              <a:t> </a:t>
            </a:r>
            <a:r>
              <a:rPr lang="it-IT" sz="2400" dirty="0" err="1"/>
              <a:t>researcher</a:t>
            </a:r>
            <a:r>
              <a:rPr lang="it-IT" sz="2400" dirty="0"/>
              <a:t> </a:t>
            </a:r>
            <a:r>
              <a:rPr lang="it-IT" sz="2400" b="1" dirty="0"/>
              <a:t>call for posters and call for </a:t>
            </a:r>
            <a:r>
              <a:rPr lang="it-IT" sz="2400" b="1" dirty="0" err="1"/>
              <a:t>ideas</a:t>
            </a:r>
            <a:r>
              <a:rPr lang="it-IT" sz="2400" b="1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source of </a:t>
            </a:r>
            <a:r>
              <a:rPr lang="it-IT" sz="2400" dirty="0" err="1"/>
              <a:t>great</a:t>
            </a:r>
            <a:r>
              <a:rPr lang="it-IT" sz="2400" dirty="0"/>
              <a:t> </a:t>
            </a:r>
            <a:r>
              <a:rPr lang="it-IT" sz="2400" dirty="0" err="1"/>
              <a:t>ideas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covered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action fields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4E31B7-A3DF-4EB7-BA7D-1743928E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223" y="4511971"/>
            <a:ext cx="3680444" cy="21796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FB5F0C-3932-41DC-B6CB-96190180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847" y="1467594"/>
            <a:ext cx="2609984" cy="22480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266D148-F205-48B8-A8FD-C9AD8AA3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683" y="2288115"/>
            <a:ext cx="2609984" cy="21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2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6452C6-C10A-4E4B-916C-4284C285B3FD}"/>
              </a:ext>
            </a:extLst>
          </p:cNvPr>
          <p:cNvSpPr txBox="1"/>
          <p:nvPr/>
        </p:nvSpPr>
        <p:spPr>
          <a:xfrm>
            <a:off x="556183" y="471340"/>
            <a:ext cx="62688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The </a:t>
            </a:r>
            <a:r>
              <a:rPr lang="it-IT" sz="2800" b="1" dirty="0" err="1"/>
              <a:t>identified</a:t>
            </a:r>
            <a:r>
              <a:rPr lang="it-IT" sz="2800" b="1" dirty="0"/>
              <a:t> </a:t>
            </a:r>
            <a:r>
              <a:rPr lang="it-IT" sz="2800" b="1" dirty="0" err="1"/>
              <a:t>main</a:t>
            </a:r>
            <a:r>
              <a:rPr lang="it-IT" sz="2800" b="1" dirty="0"/>
              <a:t> action fields</a:t>
            </a:r>
          </a:p>
          <a:p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Built</a:t>
            </a:r>
            <a:r>
              <a:rPr lang="it-IT" sz="2000" b="1" dirty="0"/>
              <a:t> </a:t>
            </a:r>
            <a:r>
              <a:rPr lang="it-IT" sz="2000" b="1" dirty="0" err="1"/>
              <a:t>environment</a:t>
            </a:r>
            <a:endParaRPr lang="it-IT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Identification</a:t>
            </a:r>
            <a:r>
              <a:rPr lang="it-IT" sz="2000" dirty="0"/>
              <a:t> of «</a:t>
            </a:r>
            <a:r>
              <a:rPr lang="it-IT" sz="2000" dirty="0" err="1"/>
              <a:t>heat</a:t>
            </a:r>
            <a:r>
              <a:rPr lang="it-IT" sz="2000" dirty="0"/>
              <a:t> </a:t>
            </a:r>
            <a:r>
              <a:rPr lang="it-IT" sz="2000" dirty="0" err="1"/>
              <a:t>islands</a:t>
            </a:r>
            <a:r>
              <a:rPr lang="it-IT" sz="2000" dirty="0"/>
              <a:t>» and </a:t>
            </a:r>
            <a:r>
              <a:rPr lang="it-IT" sz="2000" dirty="0" err="1"/>
              <a:t>mitigation</a:t>
            </a:r>
            <a:r>
              <a:rPr lang="it-IT" sz="2000" dirty="0"/>
              <a:t> 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Flexibilisation</a:t>
            </a:r>
            <a:r>
              <a:rPr lang="it-IT" sz="2000" dirty="0"/>
              <a:t> in </a:t>
            </a:r>
            <a:r>
              <a:rPr lang="it-IT" sz="2000" dirty="0" err="1"/>
              <a:t>heating</a:t>
            </a:r>
            <a:r>
              <a:rPr lang="it-IT" sz="2000" dirty="0"/>
              <a:t>/</a:t>
            </a:r>
            <a:r>
              <a:rPr lang="it-IT" sz="2000" dirty="0" err="1"/>
              <a:t>cooling</a:t>
            </a:r>
            <a:r>
              <a:rPr lang="it-IT" sz="2000" dirty="0"/>
              <a:t> system (</a:t>
            </a:r>
            <a:r>
              <a:rPr lang="it-IT" sz="2000" dirty="0" err="1"/>
              <a:t>within</a:t>
            </a:r>
            <a:r>
              <a:rPr lang="it-IT" sz="2000" dirty="0"/>
              <a:t> </a:t>
            </a:r>
            <a:r>
              <a:rPr lang="it-IT" sz="2000" dirty="0" err="1"/>
              <a:t>given</a:t>
            </a:r>
            <a:r>
              <a:rPr lang="it-IT" sz="2000" dirty="0"/>
              <a:t> ranges)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spaces</a:t>
            </a:r>
            <a:r>
              <a:rPr lang="it-IT" sz="2000" dirty="0"/>
              <a:t> for </a:t>
            </a:r>
            <a:r>
              <a:rPr lang="it-IT" sz="2000" dirty="0" err="1"/>
              <a:t>staying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university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day and </a:t>
            </a:r>
            <a:r>
              <a:rPr lang="it-IT" sz="2000" dirty="0" err="1"/>
              <a:t>minimize</a:t>
            </a:r>
            <a:r>
              <a:rPr lang="it-IT" sz="2000" dirty="0"/>
              <a:t> </a:t>
            </a:r>
            <a:r>
              <a:rPr lang="it-IT" sz="2000" dirty="0" err="1"/>
              <a:t>commuting</a:t>
            </a:r>
            <a:r>
              <a:rPr lang="it-IT" sz="2000" dirty="0"/>
              <a:t>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Feel</a:t>
            </a:r>
            <a:r>
              <a:rPr lang="it-IT" sz="2000" dirty="0"/>
              <a:t>-</a:t>
            </a:r>
            <a:r>
              <a:rPr lang="it-IT" sz="2000" dirty="0" err="1"/>
              <a:t>at</a:t>
            </a:r>
            <a:r>
              <a:rPr lang="it-IT" sz="2000" dirty="0"/>
              <a:t>-home </a:t>
            </a:r>
            <a:r>
              <a:rPr lang="it-IT" sz="2000" dirty="0" err="1"/>
              <a:t>spaces</a:t>
            </a:r>
            <a:r>
              <a:rPr lang="it-IT" sz="2000" dirty="0"/>
              <a:t> for study, relax and sport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Green </a:t>
            </a:r>
            <a:r>
              <a:rPr lang="it-IT" sz="2000" b="1" dirty="0" err="1"/>
              <a:t>environment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University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26" name="object 2">
            <a:extLst>
              <a:ext uri="{FF2B5EF4-FFF2-40B4-BE49-F238E27FC236}">
                <a16:creationId xmlns:a16="http://schemas.microsoft.com/office/drawing/2014/main" id="{98B7AF03-042E-49AA-8D15-5FB15FA9C7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6578" y="298665"/>
            <a:ext cx="3091992" cy="1456440"/>
          </a:xfrm>
          <a:prstGeom prst="rect">
            <a:avLst/>
          </a:prstGeom>
        </p:spPr>
      </p:pic>
      <p:grpSp>
        <p:nvGrpSpPr>
          <p:cNvPr id="27" name="object 2">
            <a:extLst>
              <a:ext uri="{FF2B5EF4-FFF2-40B4-BE49-F238E27FC236}">
                <a16:creationId xmlns:a16="http://schemas.microsoft.com/office/drawing/2014/main" id="{782F8609-5FDD-42BD-9753-DB824EB6AE5C}"/>
              </a:ext>
            </a:extLst>
          </p:cNvPr>
          <p:cNvGrpSpPr/>
          <p:nvPr/>
        </p:nvGrpSpPr>
        <p:grpSpPr>
          <a:xfrm>
            <a:off x="8543825" y="856831"/>
            <a:ext cx="3091992" cy="1456441"/>
            <a:chOff x="0" y="0"/>
            <a:chExt cx="9144000" cy="5143500"/>
          </a:xfrm>
        </p:grpSpPr>
        <p:pic>
          <p:nvPicPr>
            <p:cNvPr id="28" name="object 3">
              <a:extLst>
                <a:ext uri="{FF2B5EF4-FFF2-40B4-BE49-F238E27FC236}">
                  <a16:creationId xmlns:a16="http://schemas.microsoft.com/office/drawing/2014/main" id="{D3764A44-3F94-425A-87D1-F141B438749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29" name="object 4">
              <a:extLst>
                <a:ext uri="{FF2B5EF4-FFF2-40B4-BE49-F238E27FC236}">
                  <a16:creationId xmlns:a16="http://schemas.microsoft.com/office/drawing/2014/main" id="{8BF77A08-F3E2-4EA3-A25B-25CF07B94D3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27624" cy="1679774"/>
            </a:xfrm>
            <a:prstGeom prst="rect">
              <a:avLst/>
            </a:prstGeom>
          </p:spPr>
        </p:pic>
      </p:grpSp>
      <p:pic>
        <p:nvPicPr>
          <p:cNvPr id="30" name="object 2">
            <a:extLst>
              <a:ext uri="{FF2B5EF4-FFF2-40B4-BE49-F238E27FC236}">
                <a16:creationId xmlns:a16="http://schemas.microsoft.com/office/drawing/2014/main" id="{842EDB09-538E-4709-8616-B81FCEE4E6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578" y="2502449"/>
            <a:ext cx="3367451" cy="13182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object 2">
            <a:extLst>
              <a:ext uri="{FF2B5EF4-FFF2-40B4-BE49-F238E27FC236}">
                <a16:creationId xmlns:a16="http://schemas.microsoft.com/office/drawing/2014/main" id="{05FD3DBC-1A3F-4356-83ED-95ACC61F08A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753" y="3679933"/>
            <a:ext cx="3083933" cy="14176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D8E48611-749B-4852-8102-E1CA8D7FD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8016" y="5097593"/>
            <a:ext cx="3292655" cy="1567531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19BC7A69-FB7C-4F42-A837-57D031A2A900}"/>
              </a:ext>
            </a:extLst>
          </p:cNvPr>
          <p:cNvSpPr/>
          <p:nvPr/>
        </p:nvSpPr>
        <p:spPr>
          <a:xfrm>
            <a:off x="368426" y="1093646"/>
            <a:ext cx="6504495" cy="3200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32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6452C6-C10A-4E4B-916C-4284C285B3FD}"/>
              </a:ext>
            </a:extLst>
          </p:cNvPr>
          <p:cNvSpPr txBox="1"/>
          <p:nvPr/>
        </p:nvSpPr>
        <p:spPr>
          <a:xfrm>
            <a:off x="556183" y="471340"/>
            <a:ext cx="66836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The </a:t>
            </a:r>
            <a:r>
              <a:rPr lang="it-IT" sz="2800" b="1" dirty="0" err="1"/>
              <a:t>identified</a:t>
            </a:r>
            <a:r>
              <a:rPr lang="it-IT" sz="2800" b="1" dirty="0"/>
              <a:t> </a:t>
            </a:r>
            <a:r>
              <a:rPr lang="it-IT" sz="2800" b="1" dirty="0" err="1"/>
              <a:t>main</a:t>
            </a:r>
            <a:r>
              <a:rPr lang="it-IT" sz="2800" b="1" dirty="0"/>
              <a:t> action fields</a:t>
            </a:r>
          </a:p>
          <a:p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Built</a:t>
            </a:r>
            <a:r>
              <a:rPr lang="it-IT" sz="2000" b="1" dirty="0"/>
              <a:t> </a:t>
            </a:r>
            <a:r>
              <a:rPr lang="it-IT" sz="2000" b="1" dirty="0" err="1"/>
              <a:t>environment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Green </a:t>
            </a:r>
            <a:r>
              <a:rPr lang="it-IT" sz="2000" b="1" dirty="0" err="1"/>
              <a:t>environment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Increase</a:t>
            </a:r>
            <a:r>
              <a:rPr lang="it-IT" sz="2000" dirty="0"/>
              <a:t> of green </a:t>
            </a:r>
            <a:r>
              <a:rPr lang="it-IT" sz="2000" dirty="0" err="1"/>
              <a:t>areas</a:t>
            </a:r>
            <a:r>
              <a:rPr lang="it-IT" sz="2000" dirty="0"/>
              <a:t> and </a:t>
            </a:r>
            <a:r>
              <a:rPr lang="it-IT" sz="2000" dirty="0" err="1"/>
              <a:t>liveable</a:t>
            </a:r>
            <a:r>
              <a:rPr lang="it-IT" sz="2000" dirty="0"/>
              <a:t> green </a:t>
            </a:r>
            <a:r>
              <a:rPr lang="it-IT" sz="2000" dirty="0" err="1"/>
              <a:t>spaces</a:t>
            </a:r>
            <a:endParaRPr lang="it-IT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Walking and sport </a:t>
            </a:r>
            <a:r>
              <a:rPr lang="it-IT" sz="2000" dirty="0" err="1"/>
              <a:t>paths</a:t>
            </a:r>
            <a:r>
              <a:rPr lang="it-IT" sz="2000" dirty="0"/>
              <a:t> </a:t>
            </a:r>
            <a:r>
              <a:rPr lang="it-IT" sz="2000" dirty="0" err="1"/>
              <a:t>creation</a:t>
            </a:r>
            <a:r>
              <a:rPr lang="it-IT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19BC7A69-FB7C-4F42-A837-57D031A2A900}"/>
              </a:ext>
            </a:extLst>
          </p:cNvPr>
          <p:cNvSpPr/>
          <p:nvPr/>
        </p:nvSpPr>
        <p:spPr>
          <a:xfrm>
            <a:off x="377680" y="1670731"/>
            <a:ext cx="7040608" cy="1666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AA36FB1-27EA-43FC-8D98-59399C6C6946}"/>
              </a:ext>
            </a:extLst>
          </p:cNvPr>
          <p:cNvGrpSpPr/>
          <p:nvPr/>
        </p:nvGrpSpPr>
        <p:grpSpPr>
          <a:xfrm>
            <a:off x="8769712" y="4308049"/>
            <a:ext cx="3258890" cy="2317733"/>
            <a:chOff x="4411509" y="781418"/>
            <a:chExt cx="4545177" cy="262048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05465D9-3CE5-46C4-B6CA-D6E322271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509" y="781418"/>
              <a:ext cx="4545177" cy="262048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4938573B-C24F-445C-AA11-0CCA3C1EF94B}"/>
                </a:ext>
              </a:extLst>
            </p:cNvPr>
            <p:cNvSpPr/>
            <p:nvPr/>
          </p:nvSpPr>
          <p:spPr bwMode="auto">
            <a:xfrm>
              <a:off x="5355677" y="1609498"/>
              <a:ext cx="394854" cy="3825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it-IT" sz="100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B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B177699-7116-4F01-A9AC-55542AF0EBE0}"/>
                </a:ext>
              </a:extLst>
            </p:cNvPr>
            <p:cNvSpPr/>
            <p:nvPr/>
          </p:nvSpPr>
          <p:spPr bwMode="auto">
            <a:xfrm>
              <a:off x="5962686" y="2109849"/>
              <a:ext cx="394855" cy="3825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it-IT" sz="100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</a:rPr>
                <a:t>A</a:t>
              </a:r>
            </a:p>
          </p:txBody>
        </p:sp>
      </p:grpSp>
      <p:pic>
        <p:nvPicPr>
          <p:cNvPr id="18" name="object 2">
            <a:extLst>
              <a:ext uri="{FF2B5EF4-FFF2-40B4-BE49-F238E27FC236}">
                <a16:creationId xmlns:a16="http://schemas.microsoft.com/office/drawing/2014/main" id="{451B9C7A-7983-4A3E-898F-C6D5A26ED5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712" y="969534"/>
            <a:ext cx="3139374" cy="18414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Immagine 18" descr="Immagine che contiene circuito, edificio, Componente elettrico, Urbanistica&#10;&#10;Descrizione generata automaticamente">
            <a:extLst>
              <a:ext uri="{FF2B5EF4-FFF2-40B4-BE49-F238E27FC236}">
                <a16:creationId xmlns:a16="http://schemas.microsoft.com/office/drawing/2014/main" id="{2CE8C831-46CC-4869-B3D9-172588C7C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91" y="2600478"/>
            <a:ext cx="3723588" cy="20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6452C6-C10A-4E4B-916C-4284C285B3FD}"/>
              </a:ext>
            </a:extLst>
          </p:cNvPr>
          <p:cNvSpPr txBox="1"/>
          <p:nvPr/>
        </p:nvSpPr>
        <p:spPr>
          <a:xfrm>
            <a:off x="556183" y="471340"/>
            <a:ext cx="66836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The </a:t>
            </a:r>
            <a:r>
              <a:rPr lang="it-IT" sz="2800" b="1" dirty="0" err="1"/>
              <a:t>identified</a:t>
            </a:r>
            <a:r>
              <a:rPr lang="it-IT" sz="2800" b="1" dirty="0"/>
              <a:t> </a:t>
            </a:r>
            <a:r>
              <a:rPr lang="it-IT" sz="2800" b="1" dirty="0" err="1"/>
              <a:t>main</a:t>
            </a:r>
            <a:r>
              <a:rPr lang="it-IT" sz="2800" b="1" dirty="0"/>
              <a:t> action fields</a:t>
            </a:r>
          </a:p>
          <a:p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/>
              <a:t>Built</a:t>
            </a:r>
            <a:r>
              <a:rPr lang="it-IT" sz="2000" b="1" dirty="0"/>
              <a:t> </a:t>
            </a:r>
            <a:r>
              <a:rPr lang="it-IT" sz="2000" b="1" dirty="0" err="1"/>
              <a:t>environment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Green </a:t>
            </a:r>
            <a:r>
              <a:rPr lang="it-IT" sz="2000" b="1" dirty="0" err="1"/>
              <a:t>environment</a:t>
            </a:r>
            <a:endParaRPr lang="it-I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University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Improvement</a:t>
            </a:r>
            <a:r>
              <a:rPr lang="it-IT" sz="2000" dirty="0"/>
              <a:t> of mobility services (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space</a:t>
            </a:r>
            <a:r>
              <a:rPr lang="it-IT" sz="2000" dirty="0"/>
              <a:t> for bikes)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Quiet</a:t>
            </a:r>
            <a:r>
              <a:rPr lang="it-IT" sz="2000" dirty="0"/>
              <a:t> rooms, cool </a:t>
            </a:r>
            <a:r>
              <a:rPr lang="it-IT" sz="2000" dirty="0" err="1"/>
              <a:t>spaces</a:t>
            </a:r>
            <a:r>
              <a:rPr lang="it-IT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Essential</a:t>
            </a:r>
            <a:r>
              <a:rPr lang="it-IT" sz="2000" dirty="0"/>
              <a:t> </a:t>
            </a:r>
            <a:r>
              <a:rPr lang="it-IT" sz="2000" dirty="0" err="1"/>
              <a:t>goods</a:t>
            </a:r>
            <a:r>
              <a:rPr lang="it-IT" sz="2000" dirty="0"/>
              <a:t> shops in the </a:t>
            </a:r>
            <a:r>
              <a:rPr lang="it-IT" sz="2000" dirty="0" err="1"/>
              <a:t>university</a:t>
            </a:r>
            <a:endParaRPr lang="it-IT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Increase</a:t>
            </a:r>
            <a:r>
              <a:rPr lang="it-IT" sz="2000" dirty="0"/>
              <a:t> of community </a:t>
            </a:r>
            <a:r>
              <a:rPr lang="it-IT" sz="2000" dirty="0" err="1"/>
              <a:t>spaces</a:t>
            </a:r>
            <a:r>
              <a:rPr lang="it-IT" sz="2000" dirty="0"/>
              <a:t> </a:t>
            </a:r>
          </a:p>
          <a:p>
            <a:pPr marL="811213" lvl="1" indent="-368300">
              <a:buFont typeface="Arial" panose="020B0604020202020204" pitchFamily="34" charset="0"/>
              <a:buChar char="•"/>
            </a:pPr>
            <a:r>
              <a:rPr lang="it-IT" sz="2000" dirty="0"/>
              <a:t>Support for </a:t>
            </a:r>
            <a:r>
              <a:rPr lang="it-IT" sz="2000" dirty="0" err="1"/>
              <a:t>anxiety</a:t>
            </a:r>
            <a:r>
              <a:rPr lang="it-IT" sz="2000" dirty="0"/>
              <a:t>,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19BC7A69-FB7C-4F42-A837-57D031A2A900}"/>
              </a:ext>
            </a:extLst>
          </p:cNvPr>
          <p:cNvSpPr/>
          <p:nvPr/>
        </p:nvSpPr>
        <p:spPr>
          <a:xfrm>
            <a:off x="377680" y="2318994"/>
            <a:ext cx="7040608" cy="2767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Rastrelliera Biciclette Relaxdays Parcheggio Per Le Bici Fino A 4 Posti  Stand Per Biciclette Supporto Bici">
            <a:extLst>
              <a:ext uri="{FF2B5EF4-FFF2-40B4-BE49-F238E27FC236}">
                <a16:creationId xmlns:a16="http://schemas.microsoft.com/office/drawing/2014/main" id="{73E2474B-AE67-4086-9A8D-EFC2C3BD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80" y="416128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lent room | Aalto University">
            <a:extLst>
              <a:ext uri="{FF2B5EF4-FFF2-40B4-BE49-F238E27FC236}">
                <a16:creationId xmlns:a16="http://schemas.microsoft.com/office/drawing/2014/main" id="{49B02DDE-2A46-4660-85AE-25150501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28" y="2573517"/>
            <a:ext cx="3002150" cy="18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rdner-Webb University Campus Shop | Boiling Springs NC">
            <a:extLst>
              <a:ext uri="{FF2B5EF4-FFF2-40B4-BE49-F238E27FC236}">
                <a16:creationId xmlns:a16="http://schemas.microsoft.com/office/drawing/2014/main" id="{E58CDD2C-4452-48E0-85C3-47524EA2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881" y="4608595"/>
            <a:ext cx="2811700" cy="18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alto University Shop | Aalto University">
            <a:extLst>
              <a:ext uri="{FF2B5EF4-FFF2-40B4-BE49-F238E27FC236}">
                <a16:creationId xmlns:a16="http://schemas.microsoft.com/office/drawing/2014/main" id="{C1E2934D-635F-4F6D-8C4D-A71202CD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88" y="4940897"/>
            <a:ext cx="2889698" cy="18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paring Campuses 2021: Campus Open Spaces — Ayers Saint Gross">
            <a:extLst>
              <a:ext uri="{FF2B5EF4-FFF2-40B4-BE49-F238E27FC236}">
                <a16:creationId xmlns:a16="http://schemas.microsoft.com/office/drawing/2014/main" id="{3FF0F6A4-E0F2-44E1-B0F1-05B91EF06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3" y="41612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99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6452C6-C10A-4E4B-916C-4284C285B3FD}"/>
              </a:ext>
            </a:extLst>
          </p:cNvPr>
          <p:cNvSpPr txBox="1"/>
          <p:nvPr/>
        </p:nvSpPr>
        <p:spPr>
          <a:xfrm>
            <a:off x="575036" y="490193"/>
            <a:ext cx="1089738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Next focus: the </a:t>
            </a:r>
            <a:r>
              <a:rPr lang="it-IT" sz="3200" b="1" dirty="0" err="1"/>
              <a:t>adaptation</a:t>
            </a:r>
            <a:r>
              <a:rPr lang="it-IT" sz="3200" b="1" dirty="0"/>
              <a:t> and </a:t>
            </a:r>
            <a:r>
              <a:rPr lang="it-IT" sz="3200" b="1" dirty="0" err="1"/>
              <a:t>mitigation</a:t>
            </a:r>
            <a:r>
              <a:rPr lang="it-IT" sz="3200" b="1" dirty="0"/>
              <a:t> plan</a:t>
            </a:r>
          </a:p>
          <a:p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/>
              <a:t>The </a:t>
            </a:r>
            <a:r>
              <a:rPr lang="it-IT" sz="2800" b="1" u="sng" dirty="0" err="1"/>
              <a:t>adaptation</a:t>
            </a:r>
            <a:r>
              <a:rPr lang="it-IT" sz="2800" b="1" u="sng" dirty="0"/>
              <a:t> and </a:t>
            </a:r>
            <a:r>
              <a:rPr lang="it-IT" sz="2800" b="1" u="sng" dirty="0" err="1"/>
              <a:t>mitigation</a:t>
            </a:r>
            <a:r>
              <a:rPr lang="it-IT" sz="2800" b="1" u="sng" dirty="0"/>
              <a:t> plan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not</a:t>
            </a:r>
            <a:r>
              <a:rPr lang="it-IT" sz="2800" b="1" dirty="0"/>
              <a:t> </a:t>
            </a:r>
            <a:r>
              <a:rPr lang="it-IT" sz="2800" b="1" dirty="0" err="1"/>
              <a:t>yet</a:t>
            </a:r>
            <a:r>
              <a:rPr lang="it-IT" sz="2800" b="1" dirty="0"/>
              <a:t> a standard </a:t>
            </a:r>
            <a:r>
              <a:rPr lang="it-IT" sz="2800" b="1" dirty="0" err="1"/>
              <a:t>practice</a:t>
            </a:r>
            <a:r>
              <a:rPr lang="it-IT" sz="2800" b="1" dirty="0"/>
              <a:t> and </a:t>
            </a:r>
            <a:r>
              <a:rPr lang="it-IT" sz="2800" b="1" dirty="0" err="1"/>
              <a:t>is</a:t>
            </a:r>
            <a:r>
              <a:rPr lang="it-IT" sz="2800" b="1" dirty="0"/>
              <a:t> </a:t>
            </a:r>
            <a:r>
              <a:rPr lang="it-IT" sz="2800" b="1" dirty="0" err="1"/>
              <a:t>not</a:t>
            </a:r>
            <a:r>
              <a:rPr lang="it-IT" sz="2800" b="1" dirty="0"/>
              <a:t> </a:t>
            </a:r>
            <a:r>
              <a:rPr lang="it-IT" sz="2800" b="1" dirty="0" err="1"/>
              <a:t>yet</a:t>
            </a:r>
            <a:r>
              <a:rPr lang="it-IT" sz="2800" b="1" dirty="0"/>
              <a:t> </a:t>
            </a:r>
            <a:r>
              <a:rPr lang="it-IT" sz="2800" b="1" dirty="0" err="1"/>
              <a:t>seen</a:t>
            </a:r>
            <a:r>
              <a:rPr lang="it-IT" sz="2800" b="1" dirty="0"/>
              <a:t> </a:t>
            </a:r>
            <a:r>
              <a:rPr lang="it-IT" sz="2800" b="1" dirty="0" err="1"/>
              <a:t>as</a:t>
            </a:r>
            <a:r>
              <a:rPr lang="it-IT" sz="2800" b="1" dirty="0"/>
              <a:t> key plan for the </a:t>
            </a:r>
            <a:r>
              <a:rPr lang="it-IT" sz="2800" b="1" dirty="0" err="1"/>
              <a:t>university</a:t>
            </a:r>
            <a:r>
              <a:rPr lang="it-IT" sz="2800" b="1" dirty="0"/>
              <a:t> </a:t>
            </a:r>
            <a:r>
              <a:rPr lang="it-IT" sz="2800" b="1" dirty="0" err="1"/>
              <a:t>development</a:t>
            </a:r>
            <a:r>
              <a:rPr lang="it-IT" sz="2800" b="1" dirty="0"/>
              <a:t> strategy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/>
              <a:t>Key stakeholder </a:t>
            </a:r>
            <a:r>
              <a:rPr lang="it-IT" sz="2800" dirty="0" err="1"/>
              <a:t>involvement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limited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/>
              <a:t>No </a:t>
            </a:r>
            <a:r>
              <a:rPr lang="it-IT" sz="2800" dirty="0" err="1"/>
              <a:t>dedicated</a:t>
            </a:r>
            <a:r>
              <a:rPr lang="it-IT" sz="2800" dirty="0"/>
              <a:t> budget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/>
              <a:t>Non overall </a:t>
            </a:r>
            <a:r>
              <a:rPr lang="it-IT" sz="2800" dirty="0" err="1"/>
              <a:t>coordinated</a:t>
            </a:r>
            <a:r>
              <a:rPr lang="it-IT" sz="2800" dirty="0"/>
              <a:t> plan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8964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4F82-F9AD-8AEC-CA26-45D64D82B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D2C8F210-C5E8-0646-4254-BCFA06786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6" b="1064"/>
          <a:stretch>
            <a:fillRect/>
          </a:stretch>
        </p:blipFill>
        <p:spPr>
          <a:xfrm rot="16200000">
            <a:off x="-121921" y="-2"/>
            <a:ext cx="6995162" cy="6995162"/>
          </a:xfrm>
          <a:prstGeom prst="rect">
            <a:avLst/>
          </a:prstGeom>
        </p:spPr>
      </p:pic>
      <p:pic>
        <p:nvPicPr>
          <p:cNvPr id="11" name="Immagine 10" descr="Immagine che contiene modello, design&#10;&#10;Il contenuto generato dall'IA potrebbe non essere corretto.">
            <a:extLst>
              <a:ext uri="{FF2B5EF4-FFF2-40B4-BE49-F238E27FC236}">
                <a16:creationId xmlns:a16="http://schemas.microsoft.com/office/drawing/2014/main" id="{B6CF6A7D-E1E4-70EA-C06F-F66094A7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346" b="14696"/>
          <a:stretch>
            <a:fillRect/>
          </a:stretch>
        </p:blipFill>
        <p:spPr>
          <a:xfrm rot="16200000">
            <a:off x="5663489" y="481887"/>
            <a:ext cx="6995162" cy="6031384"/>
          </a:xfrm>
          <a:prstGeom prst="rect">
            <a:avLst/>
          </a:prstGeom>
        </p:spPr>
      </p:pic>
      <p:pic>
        <p:nvPicPr>
          <p:cNvPr id="3" name="Immagine 2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BC8B755E-8740-64B1-661A-EEB20E56BC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350000"/>
            <a:ext cx="2480825" cy="1109802"/>
          </a:xfrm>
          <a:prstGeom prst="rect">
            <a:avLst/>
          </a:prstGeom>
        </p:spPr>
      </p:pic>
      <p:sp>
        <p:nvSpPr>
          <p:cNvPr id="2" name="Sottotitolo 2">
            <a:extLst>
              <a:ext uri="{FF2B5EF4-FFF2-40B4-BE49-F238E27FC236}">
                <a16:creationId xmlns:a16="http://schemas.microsoft.com/office/drawing/2014/main" id="{FA8C3078-AC9B-9949-C076-9FBA14B390C7}"/>
              </a:ext>
            </a:extLst>
          </p:cNvPr>
          <p:cNvSpPr txBox="1">
            <a:spLocks/>
          </p:cNvSpPr>
          <p:nvPr/>
        </p:nvSpPr>
        <p:spPr>
          <a:xfrm>
            <a:off x="3242821" y="3223819"/>
            <a:ext cx="8322998" cy="1182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</a:rPr>
              <a:t>Thank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you for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</a:rPr>
              <a:t>your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</a:rPr>
              <a:t>attention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endParaRPr lang="it-IT" sz="2200" b="1" dirty="0"/>
          </a:p>
          <a:p>
            <a:pPr marL="285750" indent="-285750" algn="l">
              <a:buFontTx/>
              <a:buChar char="-"/>
            </a:pPr>
            <a:endParaRPr lang="it-IT" sz="18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144994-67A1-4845-B4A8-FCA26A939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22" y="3815211"/>
            <a:ext cx="4443663" cy="24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0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RUS">
      <a:dk1>
        <a:srgbClr val="04455D"/>
      </a:dk1>
      <a:lt1>
        <a:sysClr val="window" lastClr="FFFFFF"/>
      </a:lt1>
      <a:dk2>
        <a:srgbClr val="04455D"/>
      </a:dk2>
      <a:lt2>
        <a:srgbClr val="E8E8E8"/>
      </a:lt2>
      <a:accent1>
        <a:srgbClr val="04455D"/>
      </a:accent1>
      <a:accent2>
        <a:srgbClr val="006B75"/>
      </a:accent2>
      <a:accent3>
        <a:srgbClr val="12996A"/>
      </a:accent3>
      <a:accent4>
        <a:srgbClr val="AFCA0B"/>
      </a:accent4>
      <a:accent5>
        <a:srgbClr val="F1DD00"/>
      </a:accent5>
      <a:accent6>
        <a:srgbClr val="00B050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331</Words>
  <Application>Microsoft Office PowerPoint</Application>
  <PresentationFormat>Widescreen</PresentationFormat>
  <Paragraphs>77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Poppins</vt:lpstr>
      <vt:lpstr>Tema di Office</vt:lpstr>
      <vt:lpstr>1_Tema di Office</vt:lpstr>
      <vt:lpstr>Mario Ravera</vt:lpstr>
      <vt:lpstr>Universities and Climate change adaptation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Mario  Ravera</dc:creator>
  <cp:lastModifiedBy>Paola  Biglia</cp:lastModifiedBy>
  <cp:revision>17</cp:revision>
  <dcterms:created xsi:type="dcterms:W3CDTF">2025-11-13T13:35:03Z</dcterms:created>
  <dcterms:modified xsi:type="dcterms:W3CDTF">2025-11-15T13:56:40Z</dcterms:modified>
</cp:coreProperties>
</file>