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64" r:id="rId5"/>
    <p:sldId id="265" r:id="rId6"/>
    <p:sldId id="266" r:id="rId7"/>
    <p:sldId id="268" r:id="rId8"/>
    <p:sldId id="269" r:id="rId9"/>
    <p:sldId id="271" r:id="rId10"/>
    <p:sldId id="272" r:id="rId11"/>
    <p:sldId id="273" r:id="rId12"/>
    <p:sldId id="274" r:id="rId13"/>
    <p:sldId id="276" r:id="rId14"/>
    <p:sldId id="275" r:id="rId15"/>
    <p:sldId id="277" r:id="rId16"/>
    <p:sldId id="278" r:id="rId17"/>
    <p:sldId id="279" r:id="rId18"/>
    <p:sldId id="280" r:id="rId19"/>
    <p:sldId id="281" r:id="rId20"/>
    <p:sldId id="282" r:id="rId21"/>
    <p:sldId id="283"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1" autoAdjust="0"/>
  </p:normalViewPr>
  <p:slideViewPr>
    <p:cSldViewPr snapToGrid="0">
      <p:cViewPr varScale="1">
        <p:scale>
          <a:sx n="61" d="100"/>
          <a:sy n="61" d="100"/>
        </p:scale>
        <p:origin x="884"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a  Biglia" userId="0913f48d-43e2-4fb4-b562-1303f9cfa9f4" providerId="ADAL" clId="{5C9E21F4-4FF0-430C-9DD3-841C5F324D71}"/>
    <pc:docChg chg="custSel modSld">
      <pc:chgData name="Paola  Biglia" userId="0913f48d-43e2-4fb4-b562-1303f9cfa9f4" providerId="ADAL" clId="{5C9E21F4-4FF0-430C-9DD3-841C5F324D71}" dt="2025-11-15T13:39:35.327" v="5" actId="27636"/>
      <pc:docMkLst>
        <pc:docMk/>
      </pc:docMkLst>
      <pc:sldChg chg="modSp mod">
        <pc:chgData name="Paola  Biglia" userId="0913f48d-43e2-4fb4-b562-1303f9cfa9f4" providerId="ADAL" clId="{5C9E21F4-4FF0-430C-9DD3-841C5F324D71}" dt="2025-11-15T13:39:35.327" v="5" actId="27636"/>
        <pc:sldMkLst>
          <pc:docMk/>
          <pc:sldMk cId="2310673441" sldId="264"/>
        </pc:sldMkLst>
        <pc:spChg chg="mod">
          <ac:chgData name="Paola  Biglia" userId="0913f48d-43e2-4fb4-b562-1303f9cfa9f4" providerId="ADAL" clId="{5C9E21F4-4FF0-430C-9DD3-841C5F324D71}" dt="2025-11-15T13:39:35.327" v="5" actId="27636"/>
          <ac:spMkLst>
            <pc:docMk/>
            <pc:sldMk cId="2310673441" sldId="264"/>
            <ac:spMk id="5" creationId="{07B18362-346C-FEA8-208C-43B3208680E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795710-F456-4D10-A30C-1A79FD6E6EBB}" type="datetimeFigureOut">
              <a:rPr lang="it-IT" smtClean="0"/>
              <a:t>15/11/2025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FBB2B-1BEC-43DE-8A65-B72E73707BCE}" type="slidenum">
              <a:rPr lang="it-IT" smtClean="0"/>
              <a:t>‹N›</a:t>
            </a:fld>
            <a:endParaRPr lang="it-IT"/>
          </a:p>
        </p:txBody>
      </p:sp>
    </p:spTree>
    <p:extLst>
      <p:ext uri="{BB962C8B-B14F-4D97-AF65-F5344CB8AC3E}">
        <p14:creationId xmlns:p14="http://schemas.microsoft.com/office/powerpoint/2010/main" val="322647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1D94E68-294E-85C0-42A0-909E983A13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8EB3BC51-3E42-8F19-1102-1B2C857006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3556" name="Slide Number Placeholder 3">
            <a:extLst>
              <a:ext uri="{FF2B5EF4-FFF2-40B4-BE49-F238E27FC236}">
                <a16:creationId xmlns:a16="http://schemas.microsoft.com/office/drawing/2014/main" id="{C065BD6F-6810-79F2-1882-65C9A9341E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4CAEECC-175C-412E-ABCD-E70CD39AE1E5}" type="slidenum">
              <a:rPr lang="en-US" altLang="en-US" smtClean="0"/>
              <a:pPr/>
              <a:t>2</a:t>
            </a:fld>
            <a:endParaRPr lang="en-US" altLang="en-US"/>
          </a:p>
        </p:txBody>
      </p:sp>
    </p:spTree>
    <p:extLst>
      <p:ext uri="{BB962C8B-B14F-4D97-AF65-F5344CB8AC3E}">
        <p14:creationId xmlns:p14="http://schemas.microsoft.com/office/powerpoint/2010/main" val="186989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418FE-E9B0-9044-4284-FCFD810D40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D46C71-3D81-23CD-74C6-35D526DBDE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516BF6-3972-47F6-498D-6B8E1A0D70DE}"/>
              </a:ext>
            </a:extLst>
          </p:cNvPr>
          <p:cNvSpPr>
            <a:spLocks noGrp="1"/>
          </p:cNvSpPr>
          <p:nvPr>
            <p:ph type="body" idx="1"/>
          </p:nvPr>
        </p:nvSpPr>
        <p:spPr/>
        <p:txBody>
          <a:bodyPr/>
          <a:lstStyle/>
          <a:p>
            <a:pPr marL="171450" indent="-171450">
              <a:buFontTx/>
              <a:buChar char="-"/>
            </a:pPr>
            <a:r>
              <a:rPr lang="en-GB" i="0"/>
              <a:t>Activities: see the long ppt shared </a:t>
            </a:r>
          </a:p>
          <a:p>
            <a:pPr marL="171450" lvl="0" indent="-171450">
              <a:buFontTx/>
              <a:buChar char="-"/>
            </a:pPr>
            <a:r>
              <a:rPr lang="en-GB" i="0"/>
              <a:t>Strategies: </a:t>
            </a:r>
            <a:r>
              <a:rPr lang="en-GB" sz="1200" kern="1200">
                <a:solidFill>
                  <a:schemeClr val="tx1"/>
                </a:solidFill>
                <a:effectLst/>
                <a:latin typeface="+mn-lt"/>
                <a:ea typeface="+mn-ea"/>
                <a:cs typeface="+mn-cs"/>
              </a:rPr>
              <a:t>In 2025, 84% of HEIs have strategies in place </a:t>
            </a:r>
            <a:r>
              <a:rPr lang="en-GB" sz="1200">
                <a:solidFill>
                  <a:schemeClr val="bg1">
                    <a:lumMod val="50000"/>
                  </a:schemeClr>
                </a:solidFill>
              </a:rPr>
              <a:t>that refers to sustainability and/or greening explicitly</a:t>
            </a:r>
            <a:r>
              <a:rPr lang="en-GB" sz="1200" kern="1200">
                <a:solidFill>
                  <a:schemeClr val="tx1"/>
                </a:solidFill>
                <a:effectLst/>
                <a:latin typeface="+mn-lt"/>
                <a:ea typeface="+mn-ea"/>
                <a:cs typeface="+mn-cs"/>
              </a:rPr>
              <a:t>, and 11% are currently preparing one. This is a major increase compared to 2021, when 61% of institutions had a strategy, and another 25% planned to develop one. </a:t>
            </a:r>
          </a:p>
          <a:p>
            <a:pPr marL="171450" lvl="0" indent="-171450">
              <a:buFontTx/>
              <a:buChar char="-"/>
            </a:pPr>
            <a:r>
              <a:rPr lang="en-GB" sz="1200" kern="1200">
                <a:solidFill>
                  <a:schemeClr val="tx1"/>
                </a:solidFill>
                <a:effectLst/>
                <a:latin typeface="+mn-lt"/>
                <a:ea typeface="+mn-ea"/>
                <a:cs typeface="+mn-cs"/>
              </a:rPr>
              <a:t>Leadership: Almost all HEIs (95%) have concrete governance and steering mechanisms in place for the institution’s sustainability and greening measures. Since 2021, there has been an increase especially in the number of HEI that have a dedicated leadership portfolios (vice-rector, dean or similar) in place (from 38% to 50%).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200" kern="1200">
                <a:solidFill>
                  <a:schemeClr val="tx1"/>
                </a:solidFill>
                <a:effectLst/>
                <a:latin typeface="+mn-lt"/>
                <a:ea typeface="+mn-ea"/>
                <a:cs typeface="+mn-cs"/>
              </a:rPr>
              <a:t>Values: Values and engagement are the main drivers of for sustainability and greening: Almost all institutions rate the links to their institutional values as either very important (66%) or important  (33%).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200" kern="1200">
                <a:solidFill>
                  <a:schemeClr val="tx1"/>
                </a:solidFill>
                <a:effectLst/>
                <a:latin typeface="+mn-lt"/>
                <a:ea typeface="+mn-ea"/>
                <a:cs typeface="+mn-cs"/>
              </a:rPr>
              <a:t>Benefits: see data on slide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200" kern="1200">
                <a:solidFill>
                  <a:schemeClr val="tx1"/>
                </a:solidFill>
                <a:effectLst/>
                <a:latin typeface="+mn-lt"/>
                <a:ea typeface="+mn-ea"/>
                <a:cs typeface="+mn-cs"/>
              </a:rPr>
              <a:t>Barriers: The most frequently mentioned challenges and barriers to environmental sustainability activities are largely the same as in 2021:  lack of funding and lack of engagement by the members of the institution. But whereas the institution’s strategic management is still a challenge, it no longer is a top 5 concern.</a:t>
            </a:r>
          </a:p>
          <a:p>
            <a:pPr marL="171450" indent="-171450">
              <a:buFont typeface="Arial" panose="020B0604020202020204" pitchFamily="34" charset="0"/>
              <a:buChar char="•"/>
            </a:pPr>
            <a:r>
              <a:rPr lang="en-GB" sz="1200" kern="1200">
                <a:solidFill>
                  <a:schemeClr val="tx1"/>
                </a:solidFill>
                <a:effectLst/>
                <a:latin typeface="+mn-lt"/>
                <a:ea typeface="+mn-ea"/>
                <a:cs typeface="+mn-cs"/>
              </a:rPr>
              <a:t>Beyond greening: Many institutions’ strategies address the SDGs beyond their environmental aspects, with a global approach, but also discernible focus on of immediate impact for themselves and their societal surrounding. Interestingly, strategic approaches for SDGs are most prevalent in learning and teaching, followed by research and innovation and lastly third mission and community engagement. Across all university missions, the three most likely SDGs to be addressed in institutional strategies and activities are SDG 4. Quality education (on average across all missions addressed by 79%), SDG 5. Gender equality (77%) and SDG 13. Climate action (75%), closely followed by SDG 11, Sustainable cities and communities (74%). </a:t>
            </a:r>
          </a:p>
          <a:p>
            <a:pPr marL="171450" indent="-171450">
              <a:buFont typeface="Arial" panose="020B0604020202020204" pitchFamily="34" charset="0"/>
              <a:buChar char="•"/>
            </a:pPr>
            <a:r>
              <a:rPr lang="en-GB" sz="1200" kern="1200">
                <a:solidFill>
                  <a:schemeClr val="tx1"/>
                </a:solidFill>
                <a:effectLst/>
                <a:latin typeface="+mn-lt"/>
                <a:ea typeface="+mn-ea"/>
                <a:cs typeface="+mn-cs"/>
              </a:rPr>
              <a:t>HEI engagement: Most respondents expect their institutions’ commitments to the SDGs by their institution to continuously grow in the next five years. The majority expect additional or enhanced activities (78%), as well as increased collaboration at international (68%) local/regional (64%) levels, as well as with industry (57%). The outlook for national level engagement is less positive: while 44% predict increases, 39% fear that collaboration with national authorities will remain stable at best. </a:t>
            </a:r>
          </a:p>
          <a:p>
            <a:pPr marL="171450" indent="-171450">
              <a:buFont typeface="Arial" panose="020B0604020202020204" pitchFamily="34" charset="0"/>
              <a:buChar char="•"/>
            </a:pPr>
            <a:endParaRPr lang="en-GB" sz="1200" kern="1200">
              <a:solidFill>
                <a:schemeClr val="tx1"/>
              </a:solidFill>
              <a:effectLst/>
              <a:latin typeface="+mn-lt"/>
              <a:ea typeface="+mn-ea"/>
              <a:cs typeface="+mn-cs"/>
            </a:endParaRPr>
          </a:p>
          <a:p>
            <a:pPr marL="171450" indent="-171450">
              <a:buFont typeface="Arial" panose="020B0604020202020204" pitchFamily="34" charset="0"/>
              <a:buChar char="•"/>
            </a:pPr>
            <a:endParaRPr lang="en-GB" sz="1200" kern="1200">
              <a:solidFill>
                <a:schemeClr val="tx1"/>
              </a:solidFill>
              <a:effectLst/>
              <a:latin typeface="+mn-lt"/>
              <a:ea typeface="+mn-ea"/>
              <a:cs typeface="+mn-cs"/>
            </a:endParaRPr>
          </a:p>
          <a:p>
            <a:pPr lvl="0"/>
            <a:endParaRPr lang="en-GB" sz="1200" kern="1200">
              <a:solidFill>
                <a:schemeClr val="tx1"/>
              </a:solidFill>
              <a:effectLst/>
              <a:latin typeface="+mn-lt"/>
              <a:ea typeface="+mn-ea"/>
              <a:cs typeface="+mn-cs"/>
            </a:endParaRPr>
          </a:p>
          <a:p>
            <a:pPr lvl="0"/>
            <a:endParaRPr lang="en-GB" sz="1200" kern="120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GB" sz="1200" kern="120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GB" sz="1200" kern="1200">
              <a:solidFill>
                <a:schemeClr val="tx1"/>
              </a:solidFill>
              <a:effectLst/>
              <a:latin typeface="+mn-lt"/>
              <a:ea typeface="+mn-ea"/>
              <a:cs typeface="+mn-cs"/>
            </a:endParaRPr>
          </a:p>
          <a:p>
            <a:pPr marL="171450" lvl="0" indent="-171450">
              <a:buFontTx/>
              <a:buChar char="-"/>
            </a:pPr>
            <a:endParaRPr lang="en-GB" sz="1200" kern="1200">
              <a:solidFill>
                <a:schemeClr val="tx1"/>
              </a:solidFill>
              <a:effectLst/>
              <a:latin typeface="+mn-lt"/>
              <a:ea typeface="+mn-ea"/>
              <a:cs typeface="+mn-cs"/>
            </a:endParaRPr>
          </a:p>
          <a:p>
            <a:pPr marL="171450" lvl="0" indent="-171450">
              <a:buFontTx/>
              <a:buChar char="-"/>
            </a:pPr>
            <a:endParaRPr lang="en-GB" sz="1200" kern="1200">
              <a:solidFill>
                <a:schemeClr val="tx1"/>
              </a:solidFill>
              <a:effectLst/>
              <a:latin typeface="+mn-lt"/>
              <a:ea typeface="+mn-ea"/>
              <a:cs typeface="+mn-cs"/>
            </a:endParaRPr>
          </a:p>
          <a:p>
            <a:pPr marL="171450" indent="-171450">
              <a:buFontTx/>
              <a:buChar char="-"/>
            </a:pPr>
            <a:endParaRPr lang="en-GB" i="0"/>
          </a:p>
        </p:txBody>
      </p:sp>
      <p:sp>
        <p:nvSpPr>
          <p:cNvPr id="4" name="Slide Number Placeholder 3">
            <a:extLst>
              <a:ext uri="{FF2B5EF4-FFF2-40B4-BE49-F238E27FC236}">
                <a16:creationId xmlns:a16="http://schemas.microsoft.com/office/drawing/2014/main" id="{FD50ED22-6AE5-DADF-BC63-E5A059442FF6}"/>
              </a:ext>
            </a:extLst>
          </p:cNvPr>
          <p:cNvSpPr>
            <a:spLocks noGrp="1"/>
          </p:cNvSpPr>
          <p:nvPr>
            <p:ph type="sldNum" sz="quarter" idx="5"/>
          </p:nvPr>
        </p:nvSpPr>
        <p:spPr/>
        <p:txBody>
          <a:bodyPr/>
          <a:lstStyle/>
          <a:p>
            <a:pPr>
              <a:defRPr/>
            </a:pPr>
            <a:fld id="{02BD1D66-E695-48AF-B301-45935E53EDE6}" type="slidenum">
              <a:rPr lang="en-US" altLang="en-US" smtClean="0"/>
              <a:pPr>
                <a:defRPr/>
              </a:pPr>
              <a:t>17</a:t>
            </a:fld>
            <a:endParaRPr lang="en-US" altLang="en-US"/>
          </a:p>
        </p:txBody>
      </p:sp>
    </p:spTree>
    <p:extLst>
      <p:ext uri="{BB962C8B-B14F-4D97-AF65-F5344CB8AC3E}">
        <p14:creationId xmlns:p14="http://schemas.microsoft.com/office/powerpoint/2010/main" val="3269959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EBE9E9-4042-8233-7A6B-19383B93200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90BE774-51DB-8328-8DC2-45B422B9B1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1991278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E18BA5-1AED-6489-4EDC-77F57F8A4F2B}"/>
              </a:ext>
            </a:extLst>
          </p:cNvPr>
          <p:cNvSpPr/>
          <p:nvPr userDrawn="1"/>
        </p:nvSpPr>
        <p:spPr>
          <a:xfrm>
            <a:off x="9491663" y="355600"/>
            <a:ext cx="2295525" cy="6778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Title 22"/>
          <p:cNvSpPr>
            <a:spLocks noGrp="1"/>
          </p:cNvSpPr>
          <p:nvPr>
            <p:ph type="title"/>
          </p:nvPr>
        </p:nvSpPr>
        <p:spPr>
          <a:xfrm>
            <a:off x="770720" y="533400"/>
            <a:ext cx="7281080" cy="365170"/>
          </a:xfrm>
        </p:spPr>
        <p:txBody>
          <a:bodyPr anchor="b">
            <a:noAutofit/>
          </a:bodyPr>
          <a:lstStyle>
            <a:lvl1pPr algn="l">
              <a:defRPr sz="1800" b="0" i="0" baseline="0">
                <a:solidFill>
                  <a:schemeClr val="accent3"/>
                </a:solidFill>
                <a:latin typeface="Arial" charset="0"/>
              </a:defRPr>
            </a:lvl1pPr>
          </a:lstStyle>
          <a:p>
            <a:r>
              <a:rPr lang="en-US"/>
              <a:t>Click to edit Master title style</a:t>
            </a:r>
          </a:p>
        </p:txBody>
      </p:sp>
      <p:sp>
        <p:nvSpPr>
          <p:cNvPr id="21" name="Content Placeholder 29"/>
          <p:cNvSpPr>
            <a:spLocks noGrp="1"/>
          </p:cNvSpPr>
          <p:nvPr>
            <p:ph sz="quarter" idx="18"/>
          </p:nvPr>
        </p:nvSpPr>
        <p:spPr>
          <a:xfrm>
            <a:off x="766424" y="1855789"/>
            <a:ext cx="2980075" cy="3031898"/>
          </a:xfrm>
        </p:spPr>
        <p:txBody>
          <a:bodyPr>
            <a:normAutofit/>
          </a:bodyPr>
          <a:lstStyle>
            <a:lvl1pPr marL="0" indent="0">
              <a:buNone/>
              <a:defRPr sz="3000" baseline="0">
                <a:solidFill>
                  <a:schemeClr val="accent1"/>
                </a:solidFill>
                <a:latin typeface="Arial" charset="0"/>
              </a:defRPr>
            </a:lvl1pPr>
          </a:lstStyle>
          <a:p>
            <a:pPr lvl="0"/>
            <a:r>
              <a:rPr lang="en-US"/>
              <a:t>Edit Master text styles</a:t>
            </a:r>
          </a:p>
        </p:txBody>
      </p:sp>
      <p:sp>
        <p:nvSpPr>
          <p:cNvPr id="22" name="Content Placeholder 29"/>
          <p:cNvSpPr>
            <a:spLocks noGrp="1"/>
          </p:cNvSpPr>
          <p:nvPr>
            <p:ph sz="quarter" idx="19"/>
          </p:nvPr>
        </p:nvSpPr>
        <p:spPr>
          <a:xfrm>
            <a:off x="4072720" y="1855788"/>
            <a:ext cx="7281080" cy="4244975"/>
          </a:xfrm>
        </p:spPr>
        <p:txBody>
          <a:bodyPr>
            <a:normAutofit/>
          </a:bodyPr>
          <a:lstStyle>
            <a:lvl1pPr marL="0" indent="0">
              <a:buNone/>
              <a:defRPr sz="2000" b="1" baseline="0">
                <a:solidFill>
                  <a:schemeClr val="accent1"/>
                </a:solidFill>
                <a:latin typeface="Arial" charset="0"/>
              </a:defRPr>
            </a:lvl1pPr>
            <a:lvl2pPr marL="349200" indent="-349200">
              <a:buFont typeface="Arial" panose="020B0604020202020204" pitchFamily="34" charset="0"/>
              <a:buChar char="•"/>
              <a:defRPr sz="2000" b="1" baseline="0">
                <a:solidFill>
                  <a:schemeClr val="accent1"/>
                </a:solidFill>
                <a:latin typeface="Arial" charset="0"/>
              </a:defRPr>
            </a:lvl2pPr>
            <a:lvl3pPr marL="0" indent="0">
              <a:buNone/>
              <a:defRPr sz="2000" baseline="0">
                <a:latin typeface="Arial" charset="0"/>
              </a:defRPr>
            </a:lvl3pPr>
            <a:lvl4pPr marL="349200" indent="-349200">
              <a:buFont typeface="Arial" panose="020B0604020202020204" pitchFamily="34" charset="0"/>
              <a:buChar char="•"/>
              <a:defRPr sz="2000" baseline="0">
                <a:latin typeface="Arial" charset="0"/>
              </a:defRPr>
            </a:lvl4pPr>
            <a:lvl5pPr marL="720000" indent="-342900">
              <a:buFont typeface="Wingdings" pitchFamily="2" charset="2"/>
              <a:buChar char="ü"/>
              <a:defRPr sz="2000" baseline="0">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23"/>
          </p:nvPr>
        </p:nvSpPr>
        <p:spPr>
          <a:xfrm>
            <a:off x="779687" y="5268913"/>
            <a:ext cx="2867025" cy="831850"/>
          </a:xfrm>
          <a:ln>
            <a:solidFill>
              <a:schemeClr val="bg1">
                <a:alpha val="0"/>
              </a:schemeClr>
            </a:solidFill>
          </a:ln>
        </p:spPr>
        <p:txBody>
          <a:bodyPr>
            <a:normAutofit/>
          </a:bodyPr>
          <a:lstStyle>
            <a:lvl1pPr marL="0" indent="0">
              <a:buNone/>
              <a:defRPr sz="1400" baseline="0">
                <a:solidFill>
                  <a:schemeClr val="bg2">
                    <a:lumMod val="50000"/>
                  </a:schemeClr>
                </a:solidFill>
                <a:latin typeface="Arial" charset="0"/>
              </a:defRPr>
            </a:lvl1pPr>
          </a:lstStyle>
          <a:p>
            <a:pPr lvl="0"/>
            <a:r>
              <a:rPr lang="en-US"/>
              <a:t>Edit Master text styles</a:t>
            </a:r>
          </a:p>
        </p:txBody>
      </p:sp>
      <p:sp>
        <p:nvSpPr>
          <p:cNvPr id="28" name="Text Placeholder 2"/>
          <p:cNvSpPr>
            <a:spLocks noGrp="1"/>
          </p:cNvSpPr>
          <p:nvPr>
            <p:ph type="body" idx="1"/>
          </p:nvPr>
        </p:nvSpPr>
        <p:spPr>
          <a:xfrm>
            <a:off x="779125" y="355600"/>
            <a:ext cx="5157787" cy="279400"/>
          </a:xfrm>
          <a:ln>
            <a:solidFill>
              <a:schemeClr val="bg1">
                <a:alpha val="0"/>
              </a:schemeClr>
            </a:solidFill>
          </a:ln>
        </p:spPr>
        <p:txBody>
          <a:bodyPr anchor="b">
            <a:normAutofit/>
          </a:bodyPr>
          <a:lstStyle>
            <a:lvl1pPr marL="0" indent="0">
              <a:buNone/>
              <a:defRPr sz="1200" b="1" cap="all" baseline="0">
                <a:solidFill>
                  <a:schemeClr val="accent1"/>
                </a:solidFill>
                <a:latin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Slide Number Placeholder 3">
            <a:extLst>
              <a:ext uri="{FF2B5EF4-FFF2-40B4-BE49-F238E27FC236}">
                <a16:creationId xmlns:a16="http://schemas.microsoft.com/office/drawing/2014/main" id="{121975ED-5E23-360C-4019-1111BA1E5FF9}"/>
              </a:ext>
            </a:extLst>
          </p:cNvPr>
          <p:cNvSpPr>
            <a:spLocks noGrp="1"/>
          </p:cNvSpPr>
          <p:nvPr>
            <p:ph type="sldNum" sz="quarter" idx="24"/>
          </p:nvPr>
        </p:nvSpPr>
        <p:spPr>
          <a:xfrm>
            <a:off x="11341100" y="6229350"/>
            <a:ext cx="546100" cy="365125"/>
          </a:xfrm>
        </p:spPr>
        <p:txBody>
          <a:bodyPr/>
          <a:lstStyle>
            <a:lvl1pPr>
              <a:defRPr>
                <a:solidFill>
                  <a:schemeClr val="tx1"/>
                </a:solidFill>
                <a:latin typeface="Arial" panose="020B0604020202020204" pitchFamily="34" charset="0"/>
              </a:defRPr>
            </a:lvl1pPr>
          </a:lstStyle>
          <a:p>
            <a:pPr>
              <a:defRPr/>
            </a:pPr>
            <a:fld id="{6E680BB3-175D-41AB-9B05-915D3ED3BAA2}" type="slidenum">
              <a:rPr lang="en-US" altLang="en-US"/>
              <a:pPr>
                <a:defRPr/>
              </a:pPr>
              <a:t>‹N›</a:t>
            </a:fld>
            <a:endParaRPr lang="en-US" altLang="en-US"/>
          </a:p>
        </p:txBody>
      </p:sp>
      <p:pic>
        <p:nvPicPr>
          <p:cNvPr id="9" name="Immagin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b="8151"/>
          <a:stretch/>
        </p:blipFill>
        <p:spPr>
          <a:xfrm>
            <a:off x="11289874" y="5619565"/>
            <a:ext cx="902126" cy="1238435"/>
          </a:xfrm>
          <a:prstGeom prst="rect">
            <a:avLst/>
          </a:prstGeom>
        </p:spPr>
      </p:pic>
      <p:pic>
        <p:nvPicPr>
          <p:cNvPr id="10" name="Immagine 9" descr="Immagine che contiene Elementi grafici, Carattere, grafica, logo&#10;&#10;Il contenuto generato dall'IA potrebbe non essere corretto.">
            <a:extLst>
              <a:ext uri="{FF2B5EF4-FFF2-40B4-BE49-F238E27FC236}">
                <a16:creationId xmlns:a16="http://schemas.microsoft.com/office/drawing/2014/main" id="{BC8B755E-8740-64B1-661A-EEB20E56BCE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90818" y="6006427"/>
            <a:ext cx="1812528" cy="810838"/>
          </a:xfrm>
          <a:prstGeom prst="rect">
            <a:avLst/>
          </a:prstGeom>
        </p:spPr>
      </p:pic>
      <p:pic>
        <p:nvPicPr>
          <p:cNvPr id="11" name="Content Placeholder 13">
            <a:extLst>
              <a:ext uri="{FF2B5EF4-FFF2-40B4-BE49-F238E27FC236}">
                <a16:creationId xmlns:a16="http://schemas.microsoft.com/office/drawing/2014/main" id="{0173A05A-F20A-B6AD-44CF-A23006554A2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a:xfrm>
            <a:off x="184166" y="143790"/>
            <a:ext cx="2276475" cy="447675"/>
          </a:xfrm>
          <a:prstGeom prst="rect">
            <a:avLst/>
          </a:prstGeom>
        </p:spPr>
      </p:pic>
    </p:spTree>
    <p:extLst>
      <p:ext uri="{BB962C8B-B14F-4D97-AF65-F5344CB8AC3E}">
        <p14:creationId xmlns:p14="http://schemas.microsoft.com/office/powerpoint/2010/main" val="93949779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4EFB92-9C41-7EE0-7540-DD4421758C6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B35C07C-5CE7-D1F0-F2AC-DB72C586B91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702703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9BFE6B-820C-54E7-E267-7BA04EB0FCE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9DD8C14-5E00-08C0-78DB-E0EA22816B3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Tree>
    <p:extLst>
      <p:ext uri="{BB962C8B-B14F-4D97-AF65-F5344CB8AC3E}">
        <p14:creationId xmlns:p14="http://schemas.microsoft.com/office/powerpoint/2010/main" val="1148637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438B06-9E15-A955-54A1-32321901507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A96D9A4-59F2-82F3-B9F9-FF01E5AD349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B10968F-7B7A-AE09-9EC6-7FBD36DDB0C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20746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53E085-FDAB-FA0A-603C-21E7D17F402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2F9AE12-DA46-565E-DC00-9C2A5BC4C4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F87040C-E31A-CD58-F0FA-12CFAEF3D67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8D3574B-75B9-2F98-5417-C4D5029403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F4CC27D-08B6-4566-28CB-40AB31916A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89338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8FAA0C-46D8-DCE7-AA24-D4A000C8AD31}"/>
              </a:ext>
            </a:extLst>
          </p:cNvPr>
          <p:cNvSpPr>
            <a:spLocks noGrp="1"/>
          </p:cNvSpPr>
          <p:nvPr>
            <p:ph type="title"/>
          </p:nvPr>
        </p:nvSpPr>
        <p:spPr/>
        <p:txBody>
          <a:bodyPr/>
          <a:lstStyle/>
          <a:p>
            <a:r>
              <a:rPr lang="it-IT"/>
              <a:t>Fare clic per modificare lo stile del titolo dello schema</a:t>
            </a:r>
          </a:p>
        </p:txBody>
      </p:sp>
    </p:spTree>
    <p:extLst>
      <p:ext uri="{BB962C8B-B14F-4D97-AF65-F5344CB8AC3E}">
        <p14:creationId xmlns:p14="http://schemas.microsoft.com/office/powerpoint/2010/main" val="519899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818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D6E5A4-BC63-C71C-19D5-83B2536A014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61F6FDC-6804-AA65-36D9-1769B8141B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B683566-CD45-277B-6931-2A7F3112D5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Tree>
    <p:extLst>
      <p:ext uri="{BB962C8B-B14F-4D97-AF65-F5344CB8AC3E}">
        <p14:creationId xmlns:p14="http://schemas.microsoft.com/office/powerpoint/2010/main" val="1601352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12AC1-5DF6-728E-D238-8C88AD00374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984B6CE-7E96-8C63-E633-9368D363E1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19CCBCF-53B4-517F-E630-396C4FEAE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Tree>
    <p:extLst>
      <p:ext uri="{BB962C8B-B14F-4D97-AF65-F5344CB8AC3E}">
        <p14:creationId xmlns:p14="http://schemas.microsoft.com/office/powerpoint/2010/main" val="247313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E94FA97-3A5F-D7B2-FA1E-ADA2E10407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929A62CC-B735-1EE7-E15F-57EA3FFC70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479330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D4F82-F9AD-8AEC-CA26-45D64D82B6C0}"/>
            </a:ext>
          </a:extLst>
        </p:cNvPr>
        <p:cNvGrpSpPr/>
        <p:nvPr/>
      </p:nvGrpSpPr>
      <p:grpSpPr>
        <a:xfrm>
          <a:off x="0" y="0"/>
          <a:ext cx="0" cy="0"/>
          <a:chOff x="0" y="0"/>
          <a:chExt cx="0" cy="0"/>
        </a:xfrm>
      </p:grpSpPr>
      <p:pic>
        <p:nvPicPr>
          <p:cNvPr id="6" name="Immagine 5" descr="Immagine che contiene modello, design&#10;&#10;Il contenuto generato dall'IA potrebbe non essere corretto.">
            <a:extLst>
              <a:ext uri="{FF2B5EF4-FFF2-40B4-BE49-F238E27FC236}">
                <a16:creationId xmlns:a16="http://schemas.microsoft.com/office/drawing/2014/main" id="{D2C8F210-C5E8-0646-4254-BCFA06786483}"/>
              </a:ext>
            </a:extLst>
          </p:cNvPr>
          <p:cNvPicPr>
            <a:picLocks noChangeAspect="1"/>
          </p:cNvPicPr>
          <p:nvPr/>
        </p:nvPicPr>
        <p:blipFill rotWithShape="1">
          <a:blip r:embed="rId2">
            <a:extLst>
              <a:ext uri="{28A0092B-C50C-407E-A947-70E740481C1C}">
                <a14:useLocalDpi xmlns:a14="http://schemas.microsoft.com/office/drawing/2010/main" val="0"/>
              </a:ext>
            </a:extLst>
          </a:blip>
          <a:srcRect r="44346" b="1064"/>
          <a:stretch>
            <a:fillRect/>
          </a:stretch>
        </p:blipFill>
        <p:spPr>
          <a:xfrm rot="16200000">
            <a:off x="-121921" y="-2"/>
            <a:ext cx="6995162" cy="6995162"/>
          </a:xfrm>
          <a:prstGeom prst="rect">
            <a:avLst/>
          </a:prstGeom>
        </p:spPr>
      </p:pic>
      <p:pic>
        <p:nvPicPr>
          <p:cNvPr id="11" name="Immagine 10" descr="Immagine che contiene modello, design&#10;&#10;Il contenuto generato dall'IA potrebbe non essere corretto.">
            <a:extLst>
              <a:ext uri="{FF2B5EF4-FFF2-40B4-BE49-F238E27FC236}">
                <a16:creationId xmlns:a16="http://schemas.microsoft.com/office/drawing/2014/main" id="{B6CF6A7D-E1E4-70EA-C06F-F66094A7677A}"/>
              </a:ext>
            </a:extLst>
          </p:cNvPr>
          <p:cNvPicPr>
            <a:picLocks noChangeAspect="1"/>
          </p:cNvPicPr>
          <p:nvPr/>
        </p:nvPicPr>
        <p:blipFill rotWithShape="1">
          <a:blip r:embed="rId2">
            <a:extLst>
              <a:ext uri="{28A0092B-C50C-407E-A947-70E740481C1C}">
                <a14:useLocalDpi xmlns:a14="http://schemas.microsoft.com/office/drawing/2010/main" val="0"/>
              </a:ext>
            </a:extLst>
          </a:blip>
          <a:srcRect t="-1" r="44346" b="14696"/>
          <a:stretch>
            <a:fillRect/>
          </a:stretch>
        </p:blipFill>
        <p:spPr>
          <a:xfrm rot="16200000">
            <a:off x="5663489" y="481887"/>
            <a:ext cx="6995162" cy="6031384"/>
          </a:xfrm>
          <a:prstGeom prst="rect">
            <a:avLst/>
          </a:prstGeom>
        </p:spPr>
      </p:pic>
      <p:pic>
        <p:nvPicPr>
          <p:cNvPr id="3" name="Immagine 2" descr="Immagine che contiene Elementi grafici, Carattere, grafica, logo&#10;&#10;Il contenuto generato dall'IA potrebbe non essere corretto.">
            <a:extLst>
              <a:ext uri="{FF2B5EF4-FFF2-40B4-BE49-F238E27FC236}">
                <a16:creationId xmlns:a16="http://schemas.microsoft.com/office/drawing/2014/main" id="{BC8B755E-8740-64B1-661A-EEB20E56BCE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1996" y="350000"/>
            <a:ext cx="2480825" cy="1109802"/>
          </a:xfrm>
          <a:prstGeom prst="rect">
            <a:avLst/>
          </a:prstGeom>
        </p:spPr>
      </p:pic>
      <p:sp>
        <p:nvSpPr>
          <p:cNvPr id="4" name="Titolo 1">
            <a:extLst>
              <a:ext uri="{FF2B5EF4-FFF2-40B4-BE49-F238E27FC236}">
                <a16:creationId xmlns:a16="http://schemas.microsoft.com/office/drawing/2014/main" id="{26FB4999-4D07-CFAF-E483-F14D7CB19CA5}"/>
              </a:ext>
            </a:extLst>
          </p:cNvPr>
          <p:cNvSpPr>
            <a:spLocks noGrp="1"/>
          </p:cNvSpPr>
          <p:nvPr>
            <p:ph type="ctrTitle"/>
          </p:nvPr>
        </p:nvSpPr>
        <p:spPr>
          <a:xfrm>
            <a:off x="415006" y="3484295"/>
            <a:ext cx="5132222" cy="824678"/>
          </a:xfrm>
        </p:spPr>
        <p:txBody>
          <a:bodyPr>
            <a:normAutofit fontScale="90000"/>
          </a:bodyPr>
          <a:lstStyle/>
          <a:p>
            <a:pPr algn="l"/>
            <a:r>
              <a:rPr lang="it-IT" b="1" dirty="0"/>
              <a:t>Maurizio TIRA</a:t>
            </a:r>
            <a:endParaRPr lang="it-FR" b="1" dirty="0">
              <a:solidFill>
                <a:schemeClr val="accent3"/>
              </a:solidFill>
            </a:endParaRPr>
          </a:p>
        </p:txBody>
      </p:sp>
      <p:sp>
        <p:nvSpPr>
          <p:cNvPr id="5" name="Sottotitolo 2">
            <a:extLst>
              <a:ext uri="{FF2B5EF4-FFF2-40B4-BE49-F238E27FC236}">
                <a16:creationId xmlns:a16="http://schemas.microsoft.com/office/drawing/2014/main" id="{07B18362-346C-FEA8-208C-43B3208680E7}"/>
              </a:ext>
            </a:extLst>
          </p:cNvPr>
          <p:cNvSpPr>
            <a:spLocks noGrp="1"/>
          </p:cNvSpPr>
          <p:nvPr>
            <p:ph type="subTitle" idx="1"/>
          </p:nvPr>
        </p:nvSpPr>
        <p:spPr>
          <a:xfrm>
            <a:off x="445616" y="4247203"/>
            <a:ext cx="10527183" cy="1795378"/>
          </a:xfrm>
        </p:spPr>
        <p:txBody>
          <a:bodyPr>
            <a:normAutofit/>
          </a:bodyPr>
          <a:lstStyle/>
          <a:p>
            <a:pPr algn="l"/>
            <a:r>
              <a:rPr lang="it-IT" b="1" dirty="0"/>
              <a:t>University of Brescia – </a:t>
            </a:r>
            <a:r>
              <a:rPr lang="it-IT" b="1" dirty="0" err="1"/>
              <a:t>European</a:t>
            </a:r>
            <a:r>
              <a:rPr lang="it-IT" b="1" dirty="0"/>
              <a:t> University </a:t>
            </a:r>
            <a:r>
              <a:rPr lang="it-IT" b="1" dirty="0" err="1"/>
              <a:t>Association</a:t>
            </a:r>
            <a:r>
              <a:rPr lang="it-IT" b="1" dirty="0"/>
              <a:t> (EUA)</a:t>
            </a:r>
          </a:p>
          <a:p>
            <a:pPr algn="l"/>
            <a:endParaRPr lang="it-IT" sz="2800" b="1" dirty="0">
              <a:solidFill>
                <a:srgbClr val="FF0000"/>
              </a:solidFill>
            </a:endParaRPr>
          </a:p>
          <a:p>
            <a:pPr algn="l"/>
            <a:r>
              <a:rPr lang="en-US" sz="2800" b="1" dirty="0"/>
              <a:t>Sustainability and greening at higher education institutions</a:t>
            </a:r>
            <a:endParaRPr lang="it-IT" sz="2800" b="1" dirty="0"/>
          </a:p>
        </p:txBody>
      </p:sp>
      <p:sp>
        <p:nvSpPr>
          <p:cNvPr id="2" name="Sottotitolo 2">
            <a:extLst>
              <a:ext uri="{FF2B5EF4-FFF2-40B4-BE49-F238E27FC236}">
                <a16:creationId xmlns:a16="http://schemas.microsoft.com/office/drawing/2014/main" id="{FA8C3078-AC9B-9949-C076-9FBA14B390C7}"/>
              </a:ext>
            </a:extLst>
          </p:cNvPr>
          <p:cNvSpPr txBox="1">
            <a:spLocks/>
          </p:cNvSpPr>
          <p:nvPr/>
        </p:nvSpPr>
        <p:spPr>
          <a:xfrm>
            <a:off x="445617" y="1964676"/>
            <a:ext cx="6558498" cy="19795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00" b="1" dirty="0"/>
              <a:t>Universities for Adaptation: nature-based solutions and skills for resilience</a:t>
            </a:r>
          </a:p>
          <a:p>
            <a:pPr algn="l"/>
            <a:r>
              <a:rPr lang="it-IT" sz="1600" b="1" dirty="0"/>
              <a:t>Italy </a:t>
            </a:r>
            <a:r>
              <a:rPr lang="it-IT" sz="1600" b="1" dirty="0" err="1"/>
              <a:t>Pavilion</a:t>
            </a:r>
            <a:endParaRPr lang="it-IT" sz="1600" b="1" dirty="0"/>
          </a:p>
          <a:p>
            <a:pPr algn="l"/>
            <a:r>
              <a:rPr lang="it-IT" sz="1600" b="1" dirty="0"/>
              <a:t>November 15</a:t>
            </a:r>
            <a:r>
              <a:rPr lang="it-IT" sz="1600" b="1" baseline="30000" dirty="0"/>
              <a:t>th</a:t>
            </a:r>
            <a:r>
              <a:rPr lang="it-IT" sz="1600" b="1" dirty="0"/>
              <a:t> 2025</a:t>
            </a:r>
          </a:p>
          <a:p>
            <a:pPr algn="l"/>
            <a:endParaRPr lang="it-IT" sz="1800" b="1" dirty="0"/>
          </a:p>
        </p:txBody>
      </p:sp>
      <p:pic>
        <p:nvPicPr>
          <p:cNvPr id="9" name="Picture 4" descr="A close-up of a logo&#10;&#10;AI-generated content may be incorrect.">
            <a:extLst>
              <a:ext uri="{FF2B5EF4-FFF2-40B4-BE49-F238E27FC236}">
                <a16:creationId xmlns:a16="http://schemas.microsoft.com/office/drawing/2014/main" id="{1F35F2AA-6D3A-5E8D-C639-1EE9E646397E}"/>
              </a:ext>
            </a:extLst>
          </p:cNvPr>
          <p:cNvPicPr>
            <a:picLocks noChangeAspect="1"/>
          </p:cNvPicPr>
          <p:nvPr/>
        </p:nvPicPr>
        <p:blipFill rotWithShape="1">
          <a:blip r:embed="rId4"/>
          <a:srcRect t="11850" b="13128"/>
          <a:stretch/>
        </p:blipFill>
        <p:spPr>
          <a:xfrm>
            <a:off x="8239027" y="5850560"/>
            <a:ext cx="3885469" cy="1059291"/>
          </a:xfrm>
          <a:prstGeom prst="rect">
            <a:avLst/>
          </a:prstGeom>
        </p:spPr>
      </p:pic>
      <p:pic>
        <p:nvPicPr>
          <p:cNvPr id="12" name="Immagine 11"/>
          <p:cNvPicPr>
            <a:picLocks noChangeAspect="1"/>
          </p:cNvPicPr>
          <p:nvPr/>
        </p:nvPicPr>
        <p:blipFill rotWithShape="1">
          <a:blip r:embed="rId5" cstate="hqprint">
            <a:extLst>
              <a:ext uri="{28A0092B-C50C-407E-A947-70E740481C1C}">
                <a14:useLocalDpi xmlns:a14="http://schemas.microsoft.com/office/drawing/2010/main" val="0"/>
              </a:ext>
            </a:extLst>
          </a:blip>
          <a:srcRect b="8151"/>
          <a:stretch/>
        </p:blipFill>
        <p:spPr>
          <a:xfrm>
            <a:off x="10839228" y="1"/>
            <a:ext cx="1352771" cy="1857079"/>
          </a:xfrm>
          <a:prstGeom prst="rect">
            <a:avLst/>
          </a:prstGeom>
        </p:spPr>
      </p:pic>
    </p:spTree>
    <p:extLst>
      <p:ext uri="{BB962C8B-B14F-4D97-AF65-F5344CB8AC3E}">
        <p14:creationId xmlns:p14="http://schemas.microsoft.com/office/powerpoint/2010/main" val="2310673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3">
            <a:extLst>
              <a:ext uri="{FF2B5EF4-FFF2-40B4-BE49-F238E27FC236}">
                <a16:creationId xmlns:a16="http://schemas.microsoft.com/office/drawing/2014/main" id="{712A5EE1-BE48-EF5F-D786-3A8BA6101DAD}"/>
              </a:ext>
            </a:extLst>
          </p:cNvPr>
          <p:cNvSpPr>
            <a:spLocks noGrp="1" noChangeArrowheads="1"/>
          </p:cNvSpPr>
          <p:nvPr>
            <p:ph type="sldNum" sz="quarter" idx="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530083-67E9-4CF9-A2C1-973581726CCC}" type="slidenum">
              <a:rPr kumimoji="0" lang="en-US" altLang="en-GB" sz="1200" b="0" i="0" u="none" strike="noStrike" kern="1200" cap="none" spc="0" normalizeH="0" baseline="0" noProof="0" smtClean="0">
                <a:ln>
                  <a:noFill/>
                </a:ln>
                <a:solidFill>
                  <a:srgbClr val="494842"/>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GB" sz="1200" b="0" i="0" u="none" strike="noStrike" kern="1200" cap="none" spc="0" normalizeH="0" baseline="0" noProof="0">
              <a:ln>
                <a:noFill/>
              </a:ln>
              <a:solidFill>
                <a:srgbClr val="494842"/>
              </a:solidFill>
              <a:effectLst/>
              <a:uLnTx/>
              <a:uFillTx/>
              <a:latin typeface="Arial" panose="020B0604020202020204" pitchFamily="34" charset="0"/>
              <a:ea typeface="+mn-ea"/>
              <a:cs typeface="+mn-cs"/>
            </a:endParaRPr>
          </a:p>
        </p:txBody>
      </p:sp>
      <p:pic>
        <p:nvPicPr>
          <p:cNvPr id="3" name="Immagine 2"/>
          <p:cNvPicPr>
            <a:picLocks noChangeAspect="1"/>
          </p:cNvPicPr>
          <p:nvPr/>
        </p:nvPicPr>
        <p:blipFill rotWithShape="1">
          <a:blip r:embed="rId2"/>
          <a:srcRect l="8840" t="28041" r="9580" b="4816"/>
          <a:stretch/>
        </p:blipFill>
        <p:spPr>
          <a:xfrm>
            <a:off x="970961" y="763570"/>
            <a:ext cx="10282787" cy="4760537"/>
          </a:xfrm>
          <a:prstGeom prst="rect">
            <a:avLst/>
          </a:prstGeom>
        </p:spPr>
      </p:pic>
    </p:spTree>
    <p:extLst>
      <p:ext uri="{BB962C8B-B14F-4D97-AF65-F5344CB8AC3E}">
        <p14:creationId xmlns:p14="http://schemas.microsoft.com/office/powerpoint/2010/main" val="3690897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3">
            <a:extLst>
              <a:ext uri="{FF2B5EF4-FFF2-40B4-BE49-F238E27FC236}">
                <a16:creationId xmlns:a16="http://schemas.microsoft.com/office/drawing/2014/main" id="{712A5EE1-BE48-EF5F-D786-3A8BA6101DAD}"/>
              </a:ext>
            </a:extLst>
          </p:cNvPr>
          <p:cNvSpPr>
            <a:spLocks noGrp="1" noChangeArrowheads="1"/>
          </p:cNvSpPr>
          <p:nvPr>
            <p:ph type="sldNum" sz="quarter" idx="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530083-67E9-4CF9-A2C1-973581726CCC}" type="slidenum">
              <a:rPr kumimoji="0" lang="en-US" altLang="en-GB" sz="1200" b="0" i="0" u="none" strike="noStrike" kern="1200" cap="none" spc="0" normalizeH="0" baseline="0" noProof="0" smtClean="0">
                <a:ln>
                  <a:noFill/>
                </a:ln>
                <a:solidFill>
                  <a:srgbClr val="494842"/>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GB" sz="1200" b="0" i="0" u="none" strike="noStrike" kern="1200" cap="none" spc="0" normalizeH="0" baseline="0" noProof="0">
              <a:ln>
                <a:noFill/>
              </a:ln>
              <a:solidFill>
                <a:srgbClr val="494842"/>
              </a:solidFill>
              <a:effectLst/>
              <a:uLnTx/>
              <a:uFillTx/>
              <a:latin typeface="Arial" panose="020B0604020202020204" pitchFamily="34" charset="0"/>
              <a:ea typeface="+mn-ea"/>
              <a:cs typeface="+mn-cs"/>
            </a:endParaRPr>
          </a:p>
        </p:txBody>
      </p:sp>
      <p:pic>
        <p:nvPicPr>
          <p:cNvPr id="4" name="Immagine 3"/>
          <p:cNvPicPr>
            <a:picLocks noChangeAspect="1"/>
          </p:cNvPicPr>
          <p:nvPr/>
        </p:nvPicPr>
        <p:blipFill rotWithShape="1">
          <a:blip r:embed="rId2"/>
          <a:srcRect l="8847" t="28220" r="11153" b="4834"/>
          <a:stretch/>
        </p:blipFill>
        <p:spPr>
          <a:xfrm>
            <a:off x="1168924" y="1027521"/>
            <a:ext cx="10013160" cy="4713403"/>
          </a:xfrm>
          <a:prstGeom prst="rect">
            <a:avLst/>
          </a:prstGeom>
        </p:spPr>
      </p:pic>
    </p:spTree>
    <p:extLst>
      <p:ext uri="{BB962C8B-B14F-4D97-AF65-F5344CB8AC3E}">
        <p14:creationId xmlns:p14="http://schemas.microsoft.com/office/powerpoint/2010/main" val="3061708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3">
            <a:extLst>
              <a:ext uri="{FF2B5EF4-FFF2-40B4-BE49-F238E27FC236}">
                <a16:creationId xmlns:a16="http://schemas.microsoft.com/office/drawing/2014/main" id="{712A5EE1-BE48-EF5F-D786-3A8BA6101DAD}"/>
              </a:ext>
            </a:extLst>
          </p:cNvPr>
          <p:cNvSpPr>
            <a:spLocks noGrp="1" noChangeArrowheads="1"/>
          </p:cNvSpPr>
          <p:nvPr>
            <p:ph type="sldNum" sz="quarter" idx="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530083-67E9-4CF9-A2C1-973581726CCC}" type="slidenum">
              <a:rPr kumimoji="0" lang="en-US" altLang="en-GB" sz="1200" b="0" i="0" u="none" strike="noStrike" kern="1200" cap="none" spc="0" normalizeH="0" baseline="0" noProof="0" smtClean="0">
                <a:ln>
                  <a:noFill/>
                </a:ln>
                <a:solidFill>
                  <a:srgbClr val="494842"/>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GB" sz="1200" b="0" i="0" u="none" strike="noStrike" kern="1200" cap="none" spc="0" normalizeH="0" baseline="0" noProof="0">
              <a:ln>
                <a:noFill/>
              </a:ln>
              <a:solidFill>
                <a:srgbClr val="494842"/>
              </a:solidFill>
              <a:effectLst/>
              <a:uLnTx/>
              <a:uFillTx/>
              <a:latin typeface="Arial" panose="020B0604020202020204" pitchFamily="34" charset="0"/>
              <a:ea typeface="+mn-ea"/>
              <a:cs typeface="+mn-cs"/>
            </a:endParaRPr>
          </a:p>
        </p:txBody>
      </p:sp>
      <p:pic>
        <p:nvPicPr>
          <p:cNvPr id="2" name="Immagine 1"/>
          <p:cNvPicPr>
            <a:picLocks noChangeAspect="1"/>
          </p:cNvPicPr>
          <p:nvPr/>
        </p:nvPicPr>
        <p:blipFill rotWithShape="1">
          <a:blip r:embed="rId2"/>
          <a:srcRect l="9892" t="27606" r="10514" b="6098"/>
          <a:stretch/>
        </p:blipFill>
        <p:spPr>
          <a:xfrm>
            <a:off x="1357461" y="1008668"/>
            <a:ext cx="9818686" cy="4600280"/>
          </a:xfrm>
          <a:prstGeom prst="rect">
            <a:avLst/>
          </a:prstGeom>
        </p:spPr>
      </p:pic>
    </p:spTree>
    <p:extLst>
      <p:ext uri="{BB962C8B-B14F-4D97-AF65-F5344CB8AC3E}">
        <p14:creationId xmlns:p14="http://schemas.microsoft.com/office/powerpoint/2010/main" val="2507943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3">
            <a:extLst>
              <a:ext uri="{FF2B5EF4-FFF2-40B4-BE49-F238E27FC236}">
                <a16:creationId xmlns:a16="http://schemas.microsoft.com/office/drawing/2014/main" id="{712A5EE1-BE48-EF5F-D786-3A8BA6101DAD}"/>
              </a:ext>
            </a:extLst>
          </p:cNvPr>
          <p:cNvSpPr>
            <a:spLocks noGrp="1" noChangeArrowheads="1"/>
          </p:cNvSpPr>
          <p:nvPr>
            <p:ph type="sldNum" sz="quarter" idx="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530083-67E9-4CF9-A2C1-973581726CCC}" type="slidenum">
              <a:rPr kumimoji="0" lang="en-US" altLang="en-GB" sz="1200" b="0" i="0" u="none" strike="noStrike" kern="1200" cap="none" spc="0" normalizeH="0" baseline="0" noProof="0" smtClean="0">
                <a:ln>
                  <a:noFill/>
                </a:ln>
                <a:solidFill>
                  <a:srgbClr val="494842"/>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GB" sz="1200" b="0" i="0" u="none" strike="noStrike" kern="1200" cap="none" spc="0" normalizeH="0" baseline="0" noProof="0">
              <a:ln>
                <a:noFill/>
              </a:ln>
              <a:solidFill>
                <a:srgbClr val="494842"/>
              </a:solidFill>
              <a:effectLst/>
              <a:uLnTx/>
              <a:uFillTx/>
              <a:latin typeface="Arial" panose="020B0604020202020204" pitchFamily="34" charset="0"/>
              <a:ea typeface="+mn-ea"/>
              <a:cs typeface="+mn-cs"/>
            </a:endParaRPr>
          </a:p>
        </p:txBody>
      </p:sp>
      <p:pic>
        <p:nvPicPr>
          <p:cNvPr id="3" name="Immagine 2"/>
          <p:cNvPicPr>
            <a:picLocks noChangeAspect="1"/>
          </p:cNvPicPr>
          <p:nvPr/>
        </p:nvPicPr>
        <p:blipFill rotWithShape="1">
          <a:blip r:embed="rId2"/>
          <a:srcRect l="8398" t="25227" r="10496" b="6324"/>
          <a:stretch/>
        </p:blipFill>
        <p:spPr>
          <a:xfrm>
            <a:off x="876693" y="867265"/>
            <a:ext cx="10365756" cy="4920793"/>
          </a:xfrm>
          <a:prstGeom prst="rect">
            <a:avLst/>
          </a:prstGeom>
        </p:spPr>
      </p:pic>
    </p:spTree>
    <p:extLst>
      <p:ext uri="{BB962C8B-B14F-4D97-AF65-F5344CB8AC3E}">
        <p14:creationId xmlns:p14="http://schemas.microsoft.com/office/powerpoint/2010/main" val="2142089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3">
            <a:extLst>
              <a:ext uri="{FF2B5EF4-FFF2-40B4-BE49-F238E27FC236}">
                <a16:creationId xmlns:a16="http://schemas.microsoft.com/office/drawing/2014/main" id="{712A5EE1-BE48-EF5F-D786-3A8BA6101DAD}"/>
              </a:ext>
            </a:extLst>
          </p:cNvPr>
          <p:cNvSpPr>
            <a:spLocks noGrp="1" noChangeArrowheads="1"/>
          </p:cNvSpPr>
          <p:nvPr>
            <p:ph type="sldNum" sz="quarter" idx="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530083-67E9-4CF9-A2C1-973581726CCC}" type="slidenum">
              <a:rPr kumimoji="0" lang="en-US" altLang="en-GB" sz="1200" b="0" i="0" u="none" strike="noStrike" kern="1200" cap="none" spc="0" normalizeH="0" baseline="0" noProof="0" smtClean="0">
                <a:ln>
                  <a:noFill/>
                </a:ln>
                <a:solidFill>
                  <a:srgbClr val="494842"/>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GB" sz="1200" b="0" i="0" u="none" strike="noStrike" kern="1200" cap="none" spc="0" normalizeH="0" baseline="0" noProof="0">
              <a:ln>
                <a:noFill/>
              </a:ln>
              <a:solidFill>
                <a:srgbClr val="494842"/>
              </a:solidFill>
              <a:effectLst/>
              <a:uLnTx/>
              <a:uFillTx/>
              <a:latin typeface="Arial" panose="020B0604020202020204" pitchFamily="34" charset="0"/>
              <a:ea typeface="+mn-ea"/>
              <a:cs typeface="+mn-cs"/>
            </a:endParaRPr>
          </a:p>
        </p:txBody>
      </p:sp>
      <p:pic>
        <p:nvPicPr>
          <p:cNvPr id="2" name="Immagine 1"/>
          <p:cNvPicPr>
            <a:picLocks noChangeAspect="1"/>
          </p:cNvPicPr>
          <p:nvPr/>
        </p:nvPicPr>
        <p:blipFill rotWithShape="1">
          <a:blip r:embed="rId2"/>
          <a:srcRect l="11394" t="14231" r="8404" b="3824"/>
          <a:stretch/>
        </p:blipFill>
        <p:spPr>
          <a:xfrm>
            <a:off x="1357460" y="716437"/>
            <a:ext cx="9398524" cy="5401559"/>
          </a:xfrm>
          <a:prstGeom prst="rect">
            <a:avLst/>
          </a:prstGeom>
        </p:spPr>
      </p:pic>
    </p:spTree>
    <p:extLst>
      <p:ext uri="{BB962C8B-B14F-4D97-AF65-F5344CB8AC3E}">
        <p14:creationId xmlns:p14="http://schemas.microsoft.com/office/powerpoint/2010/main" val="2376912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3">
            <a:extLst>
              <a:ext uri="{FF2B5EF4-FFF2-40B4-BE49-F238E27FC236}">
                <a16:creationId xmlns:a16="http://schemas.microsoft.com/office/drawing/2014/main" id="{712A5EE1-BE48-EF5F-D786-3A8BA6101DAD}"/>
              </a:ext>
            </a:extLst>
          </p:cNvPr>
          <p:cNvSpPr>
            <a:spLocks noGrp="1" noChangeArrowheads="1"/>
          </p:cNvSpPr>
          <p:nvPr>
            <p:ph type="sldNum" sz="quarter" idx="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530083-67E9-4CF9-A2C1-973581726CCC}" type="slidenum">
              <a:rPr kumimoji="0" lang="en-US" altLang="en-GB" sz="1200" b="0" i="0" u="none" strike="noStrike" kern="1200" cap="none" spc="0" normalizeH="0" baseline="0" noProof="0" smtClean="0">
                <a:ln>
                  <a:noFill/>
                </a:ln>
                <a:solidFill>
                  <a:srgbClr val="494842"/>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GB" sz="1200" b="0" i="0" u="none" strike="noStrike" kern="1200" cap="none" spc="0" normalizeH="0" baseline="0" noProof="0">
              <a:ln>
                <a:noFill/>
              </a:ln>
              <a:solidFill>
                <a:srgbClr val="494842"/>
              </a:solidFill>
              <a:effectLst/>
              <a:uLnTx/>
              <a:uFillTx/>
              <a:latin typeface="Arial" panose="020B0604020202020204" pitchFamily="34" charset="0"/>
              <a:ea typeface="+mn-ea"/>
              <a:cs typeface="+mn-cs"/>
            </a:endParaRPr>
          </a:p>
        </p:txBody>
      </p:sp>
      <p:pic>
        <p:nvPicPr>
          <p:cNvPr id="3" name="Immagine 2"/>
          <p:cNvPicPr>
            <a:picLocks noChangeAspect="1"/>
          </p:cNvPicPr>
          <p:nvPr/>
        </p:nvPicPr>
        <p:blipFill rotWithShape="1">
          <a:blip r:embed="rId2"/>
          <a:srcRect l="9615" t="23548" r="8566" b="4179"/>
          <a:stretch/>
        </p:blipFill>
        <p:spPr>
          <a:xfrm>
            <a:off x="1329179" y="961534"/>
            <a:ext cx="9903611" cy="4920792"/>
          </a:xfrm>
          <a:prstGeom prst="rect">
            <a:avLst/>
          </a:prstGeom>
        </p:spPr>
      </p:pic>
    </p:spTree>
    <p:extLst>
      <p:ext uri="{BB962C8B-B14F-4D97-AF65-F5344CB8AC3E}">
        <p14:creationId xmlns:p14="http://schemas.microsoft.com/office/powerpoint/2010/main" val="2667749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3">
            <a:extLst>
              <a:ext uri="{FF2B5EF4-FFF2-40B4-BE49-F238E27FC236}">
                <a16:creationId xmlns:a16="http://schemas.microsoft.com/office/drawing/2014/main" id="{712A5EE1-BE48-EF5F-D786-3A8BA6101DAD}"/>
              </a:ext>
            </a:extLst>
          </p:cNvPr>
          <p:cNvSpPr>
            <a:spLocks noGrp="1" noChangeArrowheads="1"/>
          </p:cNvSpPr>
          <p:nvPr>
            <p:ph type="sldNum" sz="quarter" idx="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530083-67E9-4CF9-A2C1-973581726CCC}" type="slidenum">
              <a:rPr kumimoji="0" lang="en-US" altLang="en-GB" sz="1200" b="0" i="0" u="none" strike="noStrike" kern="1200" cap="none" spc="0" normalizeH="0" baseline="0" noProof="0" smtClean="0">
                <a:ln>
                  <a:noFill/>
                </a:ln>
                <a:solidFill>
                  <a:srgbClr val="494842"/>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GB" sz="1200" b="0" i="0" u="none" strike="noStrike" kern="1200" cap="none" spc="0" normalizeH="0" baseline="0" noProof="0">
              <a:ln>
                <a:noFill/>
              </a:ln>
              <a:solidFill>
                <a:srgbClr val="494842"/>
              </a:solidFill>
              <a:effectLst/>
              <a:uLnTx/>
              <a:uFillTx/>
              <a:latin typeface="Arial" panose="020B0604020202020204" pitchFamily="34" charset="0"/>
              <a:ea typeface="+mn-ea"/>
              <a:cs typeface="+mn-cs"/>
            </a:endParaRPr>
          </a:p>
        </p:txBody>
      </p:sp>
      <p:pic>
        <p:nvPicPr>
          <p:cNvPr id="2" name="Immagine 1"/>
          <p:cNvPicPr>
            <a:picLocks noChangeAspect="1"/>
          </p:cNvPicPr>
          <p:nvPr/>
        </p:nvPicPr>
        <p:blipFill rotWithShape="1">
          <a:blip r:embed="rId2"/>
          <a:srcRect l="10075" t="24114" r="7757" b="4241"/>
          <a:stretch/>
        </p:blipFill>
        <p:spPr>
          <a:xfrm>
            <a:off x="1197204" y="829560"/>
            <a:ext cx="10071327" cy="4939644"/>
          </a:xfrm>
          <a:prstGeom prst="rect">
            <a:avLst/>
          </a:prstGeom>
        </p:spPr>
      </p:pic>
    </p:spTree>
    <p:extLst>
      <p:ext uri="{BB962C8B-B14F-4D97-AF65-F5344CB8AC3E}">
        <p14:creationId xmlns:p14="http://schemas.microsoft.com/office/powerpoint/2010/main" val="1819502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0D944-DEAE-E2C5-915C-69A4E03A7605}"/>
            </a:ext>
          </a:extLst>
        </p:cNvPr>
        <p:cNvGrpSpPr/>
        <p:nvPr/>
      </p:nvGrpSpPr>
      <p:grpSpPr>
        <a:xfrm>
          <a:off x="0" y="0"/>
          <a:ext cx="0" cy="0"/>
          <a:chOff x="0" y="0"/>
          <a:chExt cx="0" cy="0"/>
        </a:xfrm>
      </p:grpSpPr>
      <p:sp>
        <p:nvSpPr>
          <p:cNvPr id="22532" name="Slide Number Placeholder 3">
            <a:extLst>
              <a:ext uri="{FF2B5EF4-FFF2-40B4-BE49-F238E27FC236}">
                <a16:creationId xmlns:a16="http://schemas.microsoft.com/office/drawing/2014/main" id="{F5587A5D-5012-89DC-DF9D-3170134D2C82}"/>
              </a:ext>
            </a:extLst>
          </p:cNvPr>
          <p:cNvSpPr>
            <a:spLocks noGrp="1" noChangeArrowheads="1"/>
          </p:cNvSpPr>
          <p:nvPr>
            <p:ph type="sldNum" sz="quarter" idx="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6ED1DC1-4C46-4FF0-95C1-D7CE28C92B38}" type="slidenum">
              <a:rPr lang="en-US" altLang="en-GB" sz="1200" b="1" smtClean="0">
                <a:solidFill>
                  <a:srgbClr val="2A9D8F"/>
                </a:solidFill>
                <a:latin typeface="Arial" panose="020B0604020202020204" pitchFamily="34" charset="0"/>
              </a:rPr>
              <a:pPr>
                <a:lnSpc>
                  <a:spcPct val="100000"/>
                </a:lnSpc>
                <a:spcBef>
                  <a:spcPct val="0"/>
                </a:spcBef>
                <a:buFontTx/>
                <a:buNone/>
              </a:pPr>
              <a:t>17</a:t>
            </a:fld>
            <a:endParaRPr lang="en-US" altLang="en-GB" sz="1200" b="1">
              <a:solidFill>
                <a:srgbClr val="2A9D8F"/>
              </a:solidFill>
              <a:latin typeface="Arial" panose="020B0604020202020204" pitchFamily="34" charset="0"/>
            </a:endParaRPr>
          </a:p>
        </p:txBody>
      </p:sp>
      <p:sp>
        <p:nvSpPr>
          <p:cNvPr id="8" name="Content Placeholder 9">
            <a:extLst>
              <a:ext uri="{FF2B5EF4-FFF2-40B4-BE49-F238E27FC236}">
                <a16:creationId xmlns:a16="http://schemas.microsoft.com/office/drawing/2014/main" id="{54BD1AC3-0473-FC39-D679-5A832441082F}"/>
              </a:ext>
            </a:extLst>
          </p:cNvPr>
          <p:cNvSpPr txBox="1">
            <a:spLocks noChangeArrowheads="1"/>
          </p:cNvSpPr>
          <p:nvPr/>
        </p:nvSpPr>
        <p:spPr bwMode="auto">
          <a:xfrm>
            <a:off x="918824" y="1466430"/>
            <a:ext cx="2980075" cy="129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90000"/>
              </a:lnSpc>
              <a:spcBef>
                <a:spcPts val="1000"/>
              </a:spcBef>
              <a:spcAft>
                <a:spcPct val="0"/>
              </a:spcAft>
              <a:buFont typeface="Arial" panose="020B0604020202020204" pitchFamily="34" charset="0"/>
              <a:buNone/>
              <a:defRPr sz="3000" kern="1200" baseline="0">
                <a:solidFill>
                  <a:srgbClr val="2A9D8F"/>
                </a:solidFill>
                <a:latin typeface="Arial"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r>
              <a:rPr lang="en-GB" sz="2400"/>
              <a:t>Sustainability and greening at HEIs    in 2025</a:t>
            </a:r>
            <a:endParaRPr lang="en-US" altLang="en-GB" sz="2400">
              <a:latin typeface="Arial" panose="020B0604020202020204" pitchFamily="34" charset="0"/>
            </a:endParaRPr>
          </a:p>
        </p:txBody>
      </p:sp>
      <p:sp>
        <p:nvSpPr>
          <p:cNvPr id="5" name="Content Placeholder 1">
            <a:extLst>
              <a:ext uri="{FF2B5EF4-FFF2-40B4-BE49-F238E27FC236}">
                <a16:creationId xmlns:a16="http://schemas.microsoft.com/office/drawing/2014/main" id="{241DB29D-12D8-FD4F-372F-FF9BEEC70D76}"/>
              </a:ext>
            </a:extLst>
          </p:cNvPr>
          <p:cNvSpPr txBox="1">
            <a:spLocks/>
          </p:cNvSpPr>
          <p:nvPr/>
        </p:nvSpPr>
        <p:spPr bwMode="auto">
          <a:xfrm>
            <a:off x="3703899" y="1314511"/>
            <a:ext cx="8488101" cy="554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panose="020B0604020202020204" pitchFamily="34" charset="0"/>
              <a:buNone/>
              <a:defRPr sz="2000" b="1" kern="1200" baseline="0">
                <a:solidFill>
                  <a:srgbClr val="2A9D8F"/>
                </a:solidFill>
                <a:latin typeface="Arial" charset="0"/>
                <a:ea typeface="+mn-ea"/>
                <a:cs typeface="+mn-cs"/>
              </a:defRPr>
            </a:lvl1pPr>
            <a:lvl2pPr marL="349200" indent="-349200" algn="l" rtl="0" eaLnBrk="0" fontAlgn="base" hangingPunct="0">
              <a:lnSpc>
                <a:spcPct val="90000"/>
              </a:lnSpc>
              <a:spcBef>
                <a:spcPts val="500"/>
              </a:spcBef>
              <a:spcAft>
                <a:spcPct val="0"/>
              </a:spcAft>
              <a:buFont typeface="Arial" panose="020B0604020202020204" pitchFamily="34" charset="0"/>
              <a:buChar char="•"/>
              <a:defRPr sz="2000" b="1" kern="1200" baseline="0">
                <a:solidFill>
                  <a:srgbClr val="2A9D8F"/>
                </a:solidFill>
                <a:latin typeface="Arial" charset="0"/>
                <a:ea typeface="+mn-ea"/>
                <a:cs typeface="+mn-cs"/>
              </a:defRPr>
            </a:lvl2pPr>
            <a:lvl3pPr marL="0" indent="0" algn="l" rtl="0" eaLnBrk="0" fontAlgn="base" hangingPunct="0">
              <a:lnSpc>
                <a:spcPct val="90000"/>
              </a:lnSpc>
              <a:spcBef>
                <a:spcPts val="500"/>
              </a:spcBef>
              <a:spcAft>
                <a:spcPct val="0"/>
              </a:spcAft>
              <a:buFont typeface="Arial" panose="020B0604020202020204" pitchFamily="34" charset="0"/>
              <a:buNone/>
              <a:defRPr sz="2000" kern="1200" baseline="0">
                <a:solidFill>
                  <a:schemeClr val="tx1"/>
                </a:solidFill>
                <a:latin typeface="Arial" charset="0"/>
                <a:ea typeface="+mn-ea"/>
                <a:cs typeface="+mn-cs"/>
              </a:defRPr>
            </a:lvl3pPr>
            <a:lvl4pPr marL="349200" indent="-349200" algn="l" rtl="0" eaLnBrk="0" fontAlgn="base" hangingPunct="0">
              <a:lnSpc>
                <a:spcPct val="90000"/>
              </a:lnSpc>
              <a:spcBef>
                <a:spcPts val="500"/>
              </a:spcBef>
              <a:spcAft>
                <a:spcPct val="0"/>
              </a:spcAft>
              <a:buFont typeface="Arial" panose="020B0604020202020204" pitchFamily="34" charset="0"/>
              <a:buChar char="•"/>
              <a:defRPr sz="2000" kern="1200" baseline="0">
                <a:solidFill>
                  <a:schemeClr val="tx1"/>
                </a:solidFill>
                <a:latin typeface="Arial" charset="0"/>
                <a:ea typeface="+mn-ea"/>
                <a:cs typeface="+mn-cs"/>
              </a:defRPr>
            </a:lvl4pPr>
            <a:lvl5pPr marL="720000" indent="-342900" algn="l" rtl="0" eaLnBrk="0" fontAlgn="base" hangingPunct="0">
              <a:lnSpc>
                <a:spcPct val="90000"/>
              </a:lnSpc>
              <a:spcBef>
                <a:spcPts val="500"/>
              </a:spcBef>
              <a:spcAft>
                <a:spcPct val="0"/>
              </a:spcAft>
              <a:buFont typeface="Wingdings" pitchFamily="2" charset="2"/>
              <a:buChar char="ü"/>
              <a:defRPr sz="20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1800" b="0" dirty="0"/>
              <a:t>Many diverse activities, across all university missions</a:t>
            </a:r>
          </a:p>
          <a:p>
            <a:pPr marL="342900" indent="-342900">
              <a:buFont typeface="Arial" panose="020B0604020202020204" pitchFamily="34" charset="0"/>
              <a:buChar char="•"/>
            </a:pPr>
            <a:r>
              <a:rPr lang="en-GB" sz="1800" b="0" dirty="0"/>
              <a:t>Increase in explicit strategies (61% in 2021 to 84% in 2025)</a:t>
            </a:r>
          </a:p>
          <a:p>
            <a:pPr marL="342900" indent="-342900">
              <a:buFont typeface="Arial" panose="020B0604020202020204" pitchFamily="34" charset="0"/>
              <a:buChar char="•"/>
            </a:pPr>
            <a:r>
              <a:rPr lang="en-GB" sz="1800" b="0" dirty="0"/>
              <a:t>Trend to establish dedicated leadership portfolios (38% to 50%)</a:t>
            </a:r>
          </a:p>
          <a:p>
            <a:pPr marL="342900" indent="-342900">
              <a:buFont typeface="Arial" panose="020B0604020202020204" pitchFamily="34" charset="0"/>
              <a:buChar char="•"/>
            </a:pPr>
            <a:r>
              <a:rPr lang="en-GB" sz="1800" b="0" dirty="0"/>
              <a:t>Clear link to university’s values, and its role as an actor in society</a:t>
            </a:r>
          </a:p>
          <a:p>
            <a:pPr marL="342900" indent="-342900">
              <a:buFont typeface="Arial" panose="020B0604020202020204" pitchFamily="34" charset="0"/>
              <a:buChar char="•"/>
            </a:pPr>
            <a:r>
              <a:rPr lang="en-GB" sz="1800" b="0" dirty="0"/>
              <a:t>Multifaceted benefits: </a:t>
            </a:r>
          </a:p>
          <a:p>
            <a:pPr marL="692100" lvl="1" indent="-342900"/>
            <a:r>
              <a:rPr lang="en-GB" sz="1800" b="0" dirty="0"/>
              <a:t>Improved campus-life (79%)</a:t>
            </a:r>
          </a:p>
          <a:p>
            <a:pPr marL="692100" lvl="1" indent="-342900"/>
            <a:r>
              <a:rPr lang="en-GB" sz="1800" b="0" dirty="0"/>
              <a:t>Stimulates R&amp;I (80%) and “real life” L&amp;T opportunities (80%)</a:t>
            </a:r>
          </a:p>
          <a:p>
            <a:pPr marL="692100" lvl="1" indent="-342900"/>
            <a:r>
              <a:rPr lang="en-GB" sz="1800" b="0" dirty="0"/>
              <a:t>Attractive institution re student/staff recruitment (64%, and 25% expect future gains)</a:t>
            </a:r>
          </a:p>
          <a:p>
            <a:pPr marL="692100" lvl="1" indent="-342900"/>
            <a:r>
              <a:rPr lang="en-GB" sz="1800" b="0" dirty="0"/>
              <a:t>Economic benefits and cost savings (62%, and 25% expect future gains)</a:t>
            </a:r>
          </a:p>
          <a:p>
            <a:pPr marL="342900" indent="-342900">
              <a:buFont typeface="Arial" panose="020B0604020202020204" pitchFamily="34" charset="0"/>
              <a:buChar char="•"/>
            </a:pPr>
            <a:r>
              <a:rPr lang="en-GB" sz="1800" b="0" dirty="0"/>
              <a:t>Lack of funding and funding incentives are main barriers</a:t>
            </a:r>
          </a:p>
          <a:p>
            <a:pPr marL="342900" indent="-342900">
              <a:buFont typeface="Arial" panose="020B0604020202020204" pitchFamily="34" charset="0"/>
              <a:buChar char="•"/>
            </a:pPr>
            <a:r>
              <a:rPr lang="en-GB" sz="1800" b="0" dirty="0"/>
              <a:t>Beyond greening, trends towards addressing several other SDGs,                  in particular in L&amp;T activities</a:t>
            </a:r>
          </a:p>
          <a:p>
            <a:pPr marL="342900" indent="-342900">
              <a:buFont typeface="Arial" panose="020B0604020202020204" pitchFamily="34" charset="0"/>
              <a:buChar char="•"/>
            </a:pPr>
            <a:r>
              <a:rPr lang="en-GB" sz="1800" b="0" dirty="0"/>
              <a:t>HEIs engagement for and with SDGs likely to grow further</a:t>
            </a:r>
          </a:p>
          <a:p>
            <a:pPr marL="342900" indent="-342900">
              <a:buFont typeface="Arial" panose="020B0604020202020204" pitchFamily="34" charset="0"/>
              <a:buChar char="•"/>
            </a:pPr>
            <a:endParaRPr lang="en-GB" sz="1800" b="0" dirty="0"/>
          </a:p>
          <a:p>
            <a:pPr marL="342900" indent="-342900">
              <a:buFont typeface="Arial" panose="020B0604020202020204" pitchFamily="34" charset="0"/>
              <a:buChar char="•"/>
            </a:pPr>
            <a:endParaRPr lang="en-GB" sz="1800" b="0" dirty="0"/>
          </a:p>
          <a:p>
            <a:pPr marL="342900" indent="-342900">
              <a:buFont typeface="Arial" panose="020B0604020202020204" pitchFamily="34" charset="0"/>
              <a:buChar char="•"/>
            </a:pPr>
            <a:endParaRPr lang="en-GB" sz="1800" b="0" dirty="0"/>
          </a:p>
          <a:p>
            <a:pPr marL="342900" indent="-342900">
              <a:buFont typeface="Arial" panose="020B0604020202020204" pitchFamily="34" charset="0"/>
              <a:buChar char="•"/>
            </a:pPr>
            <a:endParaRPr lang="en-GB" sz="1800" b="0" dirty="0"/>
          </a:p>
        </p:txBody>
      </p:sp>
      <p:pic>
        <p:nvPicPr>
          <p:cNvPr id="2" name="Picture 1" descr="A black background with a black circle&#10;&#10;AI-generated content may be incorrect.">
            <a:extLst>
              <a:ext uri="{FF2B5EF4-FFF2-40B4-BE49-F238E27FC236}">
                <a16:creationId xmlns:a16="http://schemas.microsoft.com/office/drawing/2014/main" id="{FB9DDBE3-DC11-B0F2-A58D-2A3F774A0899}"/>
              </a:ext>
            </a:extLst>
          </p:cNvPr>
          <p:cNvPicPr>
            <a:picLocks noChangeAspect="1"/>
          </p:cNvPicPr>
          <p:nvPr/>
        </p:nvPicPr>
        <p:blipFill>
          <a:blip r:embed="rId3"/>
          <a:stretch>
            <a:fillRect/>
          </a:stretch>
        </p:blipFill>
        <p:spPr>
          <a:xfrm>
            <a:off x="-995183" y="4017054"/>
            <a:ext cx="4848726" cy="3283450"/>
          </a:xfrm>
          <a:prstGeom prst="rect">
            <a:avLst/>
          </a:prstGeom>
        </p:spPr>
      </p:pic>
    </p:spTree>
    <p:extLst>
      <p:ext uri="{BB962C8B-B14F-4D97-AF65-F5344CB8AC3E}">
        <p14:creationId xmlns:p14="http://schemas.microsoft.com/office/powerpoint/2010/main" val="1064145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D4F82-F9AD-8AEC-CA26-45D64D82B6C0}"/>
            </a:ext>
          </a:extLst>
        </p:cNvPr>
        <p:cNvGrpSpPr/>
        <p:nvPr/>
      </p:nvGrpSpPr>
      <p:grpSpPr>
        <a:xfrm>
          <a:off x="0" y="0"/>
          <a:ext cx="0" cy="0"/>
          <a:chOff x="0" y="0"/>
          <a:chExt cx="0" cy="0"/>
        </a:xfrm>
      </p:grpSpPr>
      <p:pic>
        <p:nvPicPr>
          <p:cNvPr id="6" name="Immagine 5" descr="Immagine che contiene modello, design&#10;&#10;Il contenuto generato dall'IA potrebbe non essere corretto.">
            <a:extLst>
              <a:ext uri="{FF2B5EF4-FFF2-40B4-BE49-F238E27FC236}">
                <a16:creationId xmlns:a16="http://schemas.microsoft.com/office/drawing/2014/main" id="{D2C8F210-C5E8-0646-4254-BCFA06786483}"/>
              </a:ext>
            </a:extLst>
          </p:cNvPr>
          <p:cNvPicPr>
            <a:picLocks noChangeAspect="1"/>
          </p:cNvPicPr>
          <p:nvPr/>
        </p:nvPicPr>
        <p:blipFill rotWithShape="1">
          <a:blip r:embed="rId2">
            <a:extLst>
              <a:ext uri="{28A0092B-C50C-407E-A947-70E740481C1C}">
                <a14:useLocalDpi xmlns:a14="http://schemas.microsoft.com/office/drawing/2010/main" val="0"/>
              </a:ext>
            </a:extLst>
          </a:blip>
          <a:srcRect r="44346" b="1064"/>
          <a:stretch>
            <a:fillRect/>
          </a:stretch>
        </p:blipFill>
        <p:spPr>
          <a:xfrm rot="16200000">
            <a:off x="-121921" y="-2"/>
            <a:ext cx="6995162" cy="6995162"/>
          </a:xfrm>
          <a:prstGeom prst="rect">
            <a:avLst/>
          </a:prstGeom>
        </p:spPr>
      </p:pic>
      <p:pic>
        <p:nvPicPr>
          <p:cNvPr id="11" name="Immagine 10" descr="Immagine che contiene modello, design&#10;&#10;Il contenuto generato dall'IA potrebbe non essere corretto.">
            <a:extLst>
              <a:ext uri="{FF2B5EF4-FFF2-40B4-BE49-F238E27FC236}">
                <a16:creationId xmlns:a16="http://schemas.microsoft.com/office/drawing/2014/main" id="{B6CF6A7D-E1E4-70EA-C06F-F66094A7677A}"/>
              </a:ext>
            </a:extLst>
          </p:cNvPr>
          <p:cNvPicPr>
            <a:picLocks noChangeAspect="1"/>
          </p:cNvPicPr>
          <p:nvPr/>
        </p:nvPicPr>
        <p:blipFill rotWithShape="1">
          <a:blip r:embed="rId2">
            <a:extLst>
              <a:ext uri="{28A0092B-C50C-407E-A947-70E740481C1C}">
                <a14:useLocalDpi xmlns:a14="http://schemas.microsoft.com/office/drawing/2010/main" val="0"/>
              </a:ext>
            </a:extLst>
          </a:blip>
          <a:srcRect t="-1" r="44346" b="14696"/>
          <a:stretch>
            <a:fillRect/>
          </a:stretch>
        </p:blipFill>
        <p:spPr>
          <a:xfrm rot="16200000">
            <a:off x="5663489" y="481887"/>
            <a:ext cx="6995162" cy="6031384"/>
          </a:xfrm>
          <a:prstGeom prst="rect">
            <a:avLst/>
          </a:prstGeom>
        </p:spPr>
      </p:pic>
      <p:pic>
        <p:nvPicPr>
          <p:cNvPr id="3" name="Immagine 2" descr="Immagine che contiene Elementi grafici, Carattere, grafica, logo&#10;&#10;Il contenuto generato dall'IA potrebbe non essere corretto.">
            <a:extLst>
              <a:ext uri="{FF2B5EF4-FFF2-40B4-BE49-F238E27FC236}">
                <a16:creationId xmlns:a16="http://schemas.microsoft.com/office/drawing/2014/main" id="{BC8B755E-8740-64B1-661A-EEB20E56BCE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1996" y="350000"/>
            <a:ext cx="2480825" cy="1109802"/>
          </a:xfrm>
          <a:prstGeom prst="rect">
            <a:avLst/>
          </a:prstGeom>
        </p:spPr>
      </p:pic>
      <p:sp>
        <p:nvSpPr>
          <p:cNvPr id="4" name="Titolo 1">
            <a:extLst>
              <a:ext uri="{FF2B5EF4-FFF2-40B4-BE49-F238E27FC236}">
                <a16:creationId xmlns:a16="http://schemas.microsoft.com/office/drawing/2014/main" id="{26FB4999-4D07-CFAF-E483-F14D7CB19CA5}"/>
              </a:ext>
            </a:extLst>
          </p:cNvPr>
          <p:cNvSpPr>
            <a:spLocks noGrp="1"/>
          </p:cNvSpPr>
          <p:nvPr>
            <p:ph type="ctrTitle"/>
          </p:nvPr>
        </p:nvSpPr>
        <p:spPr>
          <a:xfrm>
            <a:off x="546981" y="5025882"/>
            <a:ext cx="5132222" cy="824678"/>
          </a:xfrm>
        </p:spPr>
        <p:txBody>
          <a:bodyPr>
            <a:normAutofit/>
          </a:bodyPr>
          <a:lstStyle/>
          <a:p>
            <a:pPr algn="l"/>
            <a:r>
              <a:rPr lang="it-IT" sz="3200" b="1" dirty="0"/>
              <a:t>maurizio.tira@unibs.it</a:t>
            </a:r>
            <a:endParaRPr lang="it-FR" sz="3200" b="1" dirty="0">
              <a:solidFill>
                <a:schemeClr val="accent3"/>
              </a:solidFill>
            </a:endParaRPr>
          </a:p>
        </p:txBody>
      </p:sp>
      <p:sp>
        <p:nvSpPr>
          <p:cNvPr id="2" name="Sottotitolo 2">
            <a:extLst>
              <a:ext uri="{FF2B5EF4-FFF2-40B4-BE49-F238E27FC236}">
                <a16:creationId xmlns:a16="http://schemas.microsoft.com/office/drawing/2014/main" id="{FA8C3078-AC9B-9949-C076-9FBA14B390C7}"/>
              </a:ext>
            </a:extLst>
          </p:cNvPr>
          <p:cNvSpPr txBox="1">
            <a:spLocks/>
          </p:cNvSpPr>
          <p:nvPr/>
        </p:nvSpPr>
        <p:spPr>
          <a:xfrm>
            <a:off x="445617" y="1964676"/>
            <a:ext cx="10536610" cy="30612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4000" b="1" dirty="0" err="1"/>
              <a:t>Thank</a:t>
            </a:r>
            <a:r>
              <a:rPr lang="it-IT" sz="4000" b="1" dirty="0"/>
              <a:t> you for </a:t>
            </a:r>
            <a:r>
              <a:rPr lang="it-IT" sz="4000" b="1" dirty="0" err="1"/>
              <a:t>your</a:t>
            </a:r>
            <a:r>
              <a:rPr lang="it-IT" sz="4000" b="1" dirty="0"/>
              <a:t> </a:t>
            </a:r>
            <a:r>
              <a:rPr lang="it-IT" sz="4000" b="1" dirty="0" err="1"/>
              <a:t>attention</a:t>
            </a:r>
            <a:endParaRPr lang="it-IT" sz="4000" b="1" dirty="0"/>
          </a:p>
          <a:p>
            <a:pPr algn="l"/>
            <a:endParaRPr lang="it-IT" sz="2200" b="1" dirty="0"/>
          </a:p>
          <a:p>
            <a:pPr algn="l"/>
            <a:r>
              <a:rPr lang="it-IT" sz="2200" b="1" dirty="0"/>
              <a:t>A special thanks </a:t>
            </a:r>
            <a:r>
              <a:rPr lang="it-IT" sz="2200" b="1" dirty="0" err="1"/>
              <a:t>goes</a:t>
            </a:r>
            <a:r>
              <a:rPr lang="it-IT" sz="2200" b="1" dirty="0"/>
              <a:t> to: </a:t>
            </a:r>
          </a:p>
          <a:p>
            <a:pPr marL="342900" indent="-342900" algn="l">
              <a:buFontTx/>
              <a:buChar char="-"/>
            </a:pPr>
            <a:r>
              <a:rPr lang="it-IT" sz="2200" b="1" dirty="0"/>
              <a:t>Thomas Jorgensen</a:t>
            </a:r>
          </a:p>
          <a:p>
            <a:pPr marL="342900" indent="-342900" algn="l">
              <a:buFontTx/>
              <a:buChar char="-"/>
            </a:pPr>
            <a:r>
              <a:rPr lang="it-IT" sz="2200" b="1" dirty="0" err="1"/>
              <a:t>Liliya</a:t>
            </a:r>
            <a:r>
              <a:rPr lang="it-IT" sz="2200" b="1" dirty="0"/>
              <a:t> </a:t>
            </a:r>
            <a:r>
              <a:rPr lang="it-IT" sz="2200" b="1" dirty="0" err="1"/>
              <a:t>Kukuruza</a:t>
            </a:r>
            <a:endParaRPr lang="it-IT" sz="2200" b="1" dirty="0"/>
          </a:p>
          <a:p>
            <a:pPr marL="342900" indent="-342900" algn="l">
              <a:buFontTx/>
              <a:buChar char="-"/>
            </a:pPr>
            <a:r>
              <a:rPr lang="it-IT" sz="2200" b="1" dirty="0"/>
              <a:t>Henriette </a:t>
            </a:r>
            <a:r>
              <a:rPr lang="it-IT" sz="2200" b="1" dirty="0" err="1"/>
              <a:t>Stoeber</a:t>
            </a:r>
            <a:endParaRPr lang="it-IT" sz="2200" b="1" dirty="0"/>
          </a:p>
          <a:p>
            <a:pPr marL="342900" indent="-342900" algn="l">
              <a:buFontTx/>
              <a:buChar char="-"/>
            </a:pPr>
            <a:endParaRPr lang="it-IT" sz="2200" b="1" dirty="0"/>
          </a:p>
          <a:p>
            <a:pPr marL="285750" indent="-285750" algn="l">
              <a:buFontTx/>
              <a:buChar char="-"/>
            </a:pPr>
            <a:endParaRPr lang="it-IT" sz="1800" b="1" dirty="0"/>
          </a:p>
        </p:txBody>
      </p:sp>
      <p:pic>
        <p:nvPicPr>
          <p:cNvPr id="9" name="Picture 4" descr="A close-up of a logo&#10;&#10;AI-generated content may be incorrect.">
            <a:extLst>
              <a:ext uri="{FF2B5EF4-FFF2-40B4-BE49-F238E27FC236}">
                <a16:creationId xmlns:a16="http://schemas.microsoft.com/office/drawing/2014/main" id="{1F35F2AA-6D3A-5E8D-C639-1EE9E646397E}"/>
              </a:ext>
            </a:extLst>
          </p:cNvPr>
          <p:cNvPicPr>
            <a:picLocks noChangeAspect="1"/>
          </p:cNvPicPr>
          <p:nvPr/>
        </p:nvPicPr>
        <p:blipFill rotWithShape="1">
          <a:blip r:embed="rId4"/>
          <a:srcRect t="11850" b="13128"/>
          <a:stretch/>
        </p:blipFill>
        <p:spPr>
          <a:xfrm>
            <a:off x="8239027" y="5850560"/>
            <a:ext cx="3885469" cy="1059291"/>
          </a:xfrm>
          <a:prstGeom prst="rect">
            <a:avLst/>
          </a:prstGeom>
        </p:spPr>
      </p:pic>
      <p:pic>
        <p:nvPicPr>
          <p:cNvPr id="12" name="Immagine 11"/>
          <p:cNvPicPr>
            <a:picLocks noChangeAspect="1"/>
          </p:cNvPicPr>
          <p:nvPr/>
        </p:nvPicPr>
        <p:blipFill rotWithShape="1">
          <a:blip r:embed="rId5" cstate="hqprint">
            <a:extLst>
              <a:ext uri="{28A0092B-C50C-407E-A947-70E740481C1C}">
                <a14:useLocalDpi xmlns:a14="http://schemas.microsoft.com/office/drawing/2010/main" val="0"/>
              </a:ext>
            </a:extLst>
          </a:blip>
          <a:srcRect b="8151"/>
          <a:stretch/>
        </p:blipFill>
        <p:spPr>
          <a:xfrm>
            <a:off x="10839228" y="1"/>
            <a:ext cx="1352771" cy="1857079"/>
          </a:xfrm>
          <a:prstGeom prst="rect">
            <a:avLst/>
          </a:prstGeom>
        </p:spPr>
      </p:pic>
    </p:spTree>
    <p:extLst>
      <p:ext uri="{BB962C8B-B14F-4D97-AF65-F5344CB8AC3E}">
        <p14:creationId xmlns:p14="http://schemas.microsoft.com/office/powerpoint/2010/main" val="5858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a:extLst>
              <a:ext uri="{FF2B5EF4-FFF2-40B4-BE49-F238E27FC236}">
                <a16:creationId xmlns:a16="http://schemas.microsoft.com/office/drawing/2014/main" id="{A63A8339-322F-A4AF-9529-3CE93344FBB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951620" y="-482600"/>
            <a:ext cx="8821737" cy="728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Slide Number Placeholder 6">
            <a:extLst>
              <a:ext uri="{FF2B5EF4-FFF2-40B4-BE49-F238E27FC236}">
                <a16:creationId xmlns:a16="http://schemas.microsoft.com/office/drawing/2014/main" id="{122CA529-E9CE-E288-BEC3-9A5054B7257D}"/>
              </a:ext>
            </a:extLst>
          </p:cNvPr>
          <p:cNvSpPr>
            <a:spLocks noGrp="1" noChangeArrowheads="1"/>
          </p:cNvSpPr>
          <p:nvPr>
            <p:ph type="sldNum" sz="quarter" idx="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CB33D82-8684-46A2-937E-CEDC1738920F}" type="slidenum">
              <a:rPr lang="en-US" altLang="en-GB" sz="1200" smtClean="0">
                <a:latin typeface="Arial" panose="020B0604020202020204" pitchFamily="34" charset="0"/>
              </a:rPr>
              <a:pPr>
                <a:lnSpc>
                  <a:spcPct val="100000"/>
                </a:lnSpc>
                <a:spcBef>
                  <a:spcPct val="0"/>
                </a:spcBef>
                <a:buFontTx/>
                <a:buNone/>
              </a:pPr>
              <a:t>2</a:t>
            </a:fld>
            <a:endParaRPr lang="en-US" altLang="en-GB" sz="1200">
              <a:latin typeface="Arial" panose="020B0604020202020204" pitchFamily="34" charset="0"/>
            </a:endParaRPr>
          </a:p>
        </p:txBody>
      </p:sp>
      <p:sp>
        <p:nvSpPr>
          <p:cNvPr id="22533" name="TextBox 1">
            <a:extLst>
              <a:ext uri="{FF2B5EF4-FFF2-40B4-BE49-F238E27FC236}">
                <a16:creationId xmlns:a16="http://schemas.microsoft.com/office/drawing/2014/main" id="{6094E4E0-DDAC-0911-9157-7F1F1A00F25D}"/>
              </a:ext>
            </a:extLst>
          </p:cNvPr>
          <p:cNvSpPr txBox="1">
            <a:spLocks noChangeArrowheads="1"/>
          </p:cNvSpPr>
          <p:nvPr/>
        </p:nvSpPr>
        <p:spPr bwMode="auto">
          <a:xfrm>
            <a:off x="500063" y="2386013"/>
            <a:ext cx="43989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GB" sz="3200">
                <a:solidFill>
                  <a:schemeClr val="accent1"/>
                </a:solidFill>
                <a:latin typeface="Arial" panose="020B0604020202020204" pitchFamily="34" charset="0"/>
              </a:rPr>
              <a:t>EUA has 918 members</a:t>
            </a:r>
          </a:p>
          <a:p>
            <a:pPr>
              <a:lnSpc>
                <a:spcPct val="100000"/>
              </a:lnSpc>
              <a:spcBef>
                <a:spcPct val="0"/>
              </a:spcBef>
              <a:buFontTx/>
              <a:buNone/>
            </a:pPr>
            <a:r>
              <a:rPr lang="en-GB" altLang="en-GB" sz="3200">
                <a:solidFill>
                  <a:schemeClr val="accent1"/>
                </a:solidFill>
                <a:latin typeface="Arial" panose="020B0604020202020204" pitchFamily="34" charset="0"/>
              </a:rPr>
              <a:t>based in 48 countries</a:t>
            </a:r>
          </a:p>
          <a:p>
            <a:pPr>
              <a:lnSpc>
                <a:spcPct val="100000"/>
              </a:lnSpc>
              <a:spcBef>
                <a:spcPct val="0"/>
              </a:spcBef>
              <a:buFontTx/>
              <a:buNone/>
            </a:pPr>
            <a:r>
              <a:rPr lang="en-GB" altLang="en-GB" sz="2000">
                <a:solidFill>
                  <a:schemeClr val="accent1"/>
                </a:solidFill>
                <a:latin typeface="Arial" panose="020B0604020202020204" pitchFamily="34" charset="0"/>
              </a:rPr>
              <a:t>(</a:t>
            </a:r>
            <a:r>
              <a:rPr lang="fr-FR" altLang="en-GB" sz="2000">
                <a:solidFill>
                  <a:schemeClr val="accent1"/>
                </a:solidFill>
                <a:latin typeface="Arial" panose="020B0604020202020204" pitchFamily="34" charset="0"/>
              </a:rPr>
              <a:t>a</a:t>
            </a:r>
            <a:r>
              <a:rPr lang="en-GB" altLang="en-GB" sz="2000">
                <a:solidFill>
                  <a:schemeClr val="accent1"/>
                </a:solidFill>
                <a:latin typeface="Arial" panose="020B0604020202020204" pitchFamily="34" charset="0"/>
              </a:rPr>
              <a:t>s </a:t>
            </a:r>
            <a:r>
              <a:rPr lang="fr-FR" altLang="en-GB" sz="2000">
                <a:solidFill>
                  <a:schemeClr val="accent1"/>
                </a:solidFill>
                <a:latin typeface="Arial" panose="020B0604020202020204" pitchFamily="34" charset="0"/>
              </a:rPr>
              <a:t>o</a:t>
            </a:r>
            <a:r>
              <a:rPr lang="en-GB" altLang="en-GB" sz="2000">
                <a:solidFill>
                  <a:schemeClr val="accent1"/>
                </a:solidFill>
                <a:latin typeface="Arial" panose="020B0604020202020204" pitchFamily="34" charset="0"/>
              </a:rPr>
              <a:t>f 31 January 2025)</a:t>
            </a:r>
          </a:p>
        </p:txBody>
      </p:sp>
    </p:spTree>
    <p:extLst>
      <p:ext uri="{BB962C8B-B14F-4D97-AF65-F5344CB8AC3E}">
        <p14:creationId xmlns:p14="http://schemas.microsoft.com/office/powerpoint/2010/main" val="846022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9">
            <a:extLst>
              <a:ext uri="{FF2B5EF4-FFF2-40B4-BE49-F238E27FC236}">
                <a16:creationId xmlns:a16="http://schemas.microsoft.com/office/drawing/2014/main" id="{3BE95D16-9A42-8944-3449-DD2B268C2818}"/>
              </a:ext>
            </a:extLst>
          </p:cNvPr>
          <p:cNvSpPr>
            <a:spLocks noGrp="1" noChangeArrowheads="1"/>
          </p:cNvSpPr>
          <p:nvPr>
            <p:ph sz="quarter" idx="18"/>
          </p:nvPr>
        </p:nvSpPr>
        <p:spPr>
          <a:xfrm>
            <a:off x="549275" y="1855788"/>
            <a:ext cx="3197225" cy="3032125"/>
          </a:xfrm>
        </p:spPr>
        <p:txBody>
          <a:bodyPr/>
          <a:lstStyle/>
          <a:p>
            <a:pPr eaLnBrk="1" hangingPunct="1"/>
            <a:r>
              <a:rPr lang="en-GB" altLang="en-GB" sz="3200">
                <a:latin typeface="Arial" panose="020B0604020202020204" pitchFamily="34" charset="0"/>
              </a:rPr>
              <a:t>Main objectives</a:t>
            </a:r>
          </a:p>
          <a:p>
            <a:pPr eaLnBrk="1" hangingPunct="1"/>
            <a:endParaRPr lang="en-GB" altLang="en-GB" sz="3200">
              <a:latin typeface="Arial" panose="020B0604020202020204" pitchFamily="34" charset="0"/>
            </a:endParaRPr>
          </a:p>
          <a:p>
            <a:pPr eaLnBrk="1" hangingPunct="1"/>
            <a:endParaRPr lang="en-US" altLang="en-GB" sz="3200">
              <a:latin typeface="Arial" panose="020B0604020202020204" pitchFamily="34" charset="0"/>
            </a:endParaRPr>
          </a:p>
        </p:txBody>
      </p:sp>
      <p:sp>
        <p:nvSpPr>
          <p:cNvPr id="24579" name="Inhaltsplatzhalter 10">
            <a:extLst>
              <a:ext uri="{FF2B5EF4-FFF2-40B4-BE49-F238E27FC236}">
                <a16:creationId xmlns:a16="http://schemas.microsoft.com/office/drawing/2014/main" id="{233A3FDF-EA48-F0D4-8B12-7755AEDCF5F8}"/>
              </a:ext>
            </a:extLst>
          </p:cNvPr>
          <p:cNvSpPr>
            <a:spLocks noGrp="1" noChangeArrowheads="1"/>
          </p:cNvSpPr>
          <p:nvPr>
            <p:ph sz="quarter" idx="19"/>
          </p:nvPr>
        </p:nvSpPr>
        <p:spPr>
          <a:xfrm>
            <a:off x="4071938" y="1855788"/>
            <a:ext cx="7281862" cy="4244975"/>
          </a:xfrm>
        </p:spPr>
        <p:txBody>
          <a:bodyPr>
            <a:normAutofit/>
          </a:bodyPr>
          <a:lstStyle/>
          <a:p>
            <a:pPr marL="347663" lvl="3" indent="-347663" eaLnBrk="1" hangingPunct="1">
              <a:lnSpc>
                <a:spcPct val="150000"/>
              </a:lnSpc>
            </a:pPr>
            <a:r>
              <a:rPr lang="en-GB" altLang="en-GB">
                <a:solidFill>
                  <a:schemeClr val="accent1"/>
                </a:solidFill>
                <a:latin typeface="Arial" panose="020B0604020202020204" pitchFamily="34" charset="0"/>
              </a:rPr>
              <a:t>Facilitates dialogue </a:t>
            </a:r>
            <a:r>
              <a:rPr lang="en-GB" altLang="en-GB">
                <a:latin typeface="Arial" panose="020B0604020202020204" pitchFamily="34" charset="0"/>
              </a:rPr>
              <a:t>on higher education &amp; research</a:t>
            </a:r>
          </a:p>
          <a:p>
            <a:pPr marL="347663" lvl="3" indent="-347663" eaLnBrk="1" hangingPunct="1">
              <a:lnSpc>
                <a:spcPct val="150000"/>
              </a:lnSpc>
            </a:pPr>
            <a:r>
              <a:rPr lang="en-GB" altLang="en-GB">
                <a:solidFill>
                  <a:schemeClr val="accent1"/>
                </a:solidFill>
                <a:latin typeface="Arial" panose="020B0604020202020204" pitchFamily="34" charset="0"/>
              </a:rPr>
              <a:t>Represents the interests </a:t>
            </a:r>
            <a:r>
              <a:rPr lang="en-GB" altLang="en-GB">
                <a:latin typeface="Arial" panose="020B0604020202020204" pitchFamily="34" charset="0"/>
              </a:rPr>
              <a:t>of higher education sector</a:t>
            </a:r>
          </a:p>
          <a:p>
            <a:pPr marL="347663" lvl="3" indent="-347663" eaLnBrk="1" hangingPunct="1">
              <a:lnSpc>
                <a:spcPct val="150000"/>
              </a:lnSpc>
            </a:pPr>
            <a:r>
              <a:rPr lang="en-GB" altLang="en-GB">
                <a:latin typeface="Arial" panose="020B0604020202020204" pitchFamily="34" charset="0"/>
              </a:rPr>
              <a:t>Ensures the voice of universities is heard </a:t>
            </a:r>
            <a:r>
              <a:rPr lang="fr-FR" altLang="en-GB">
                <a:latin typeface="Arial" panose="020B0604020202020204" pitchFamily="34" charset="0"/>
              </a:rPr>
              <a:t>i</a:t>
            </a:r>
            <a:r>
              <a:rPr lang="en-GB" altLang="en-GB">
                <a:latin typeface="Arial" panose="020B0604020202020204" pitchFamily="34" charset="0"/>
              </a:rPr>
              <a:t>n</a:t>
            </a:r>
            <a:r>
              <a:rPr lang="en-GB" altLang="en-GB">
                <a:solidFill>
                  <a:srgbClr val="5CB8F8"/>
                </a:solidFill>
                <a:latin typeface="Arial" panose="020B0604020202020204" pitchFamily="34" charset="0"/>
              </a:rPr>
              <a:t> </a:t>
            </a:r>
            <a:r>
              <a:rPr lang="en-GB" altLang="en-GB">
                <a:solidFill>
                  <a:schemeClr val="accent1"/>
                </a:solidFill>
                <a:latin typeface="Arial" panose="020B0604020202020204" pitchFamily="34" charset="0"/>
              </a:rPr>
              <a:t>EU policy making &amp; in the EHEA</a:t>
            </a:r>
          </a:p>
          <a:p>
            <a:pPr marL="347663" lvl="3" indent="-347663" eaLnBrk="1" hangingPunct="1">
              <a:lnSpc>
                <a:spcPct val="150000"/>
              </a:lnSpc>
            </a:pPr>
            <a:r>
              <a:rPr lang="en-GB" altLang="en-GB">
                <a:solidFill>
                  <a:schemeClr val="accent1"/>
                </a:solidFill>
                <a:latin typeface="Arial" panose="020B0604020202020204" pitchFamily="34" charset="0"/>
              </a:rPr>
              <a:t>S</a:t>
            </a:r>
            <a:r>
              <a:rPr lang="fr-FR" altLang="en-GB">
                <a:solidFill>
                  <a:schemeClr val="accent1"/>
                </a:solidFill>
                <a:latin typeface="Arial" panose="020B0604020202020204" pitchFamily="34" charset="0"/>
              </a:rPr>
              <a:t>u</a:t>
            </a:r>
            <a:r>
              <a:rPr lang="en-GB" altLang="en-GB">
                <a:solidFill>
                  <a:schemeClr val="accent1"/>
                </a:solidFill>
                <a:latin typeface="Arial" panose="020B0604020202020204" pitchFamily="34" charset="0"/>
              </a:rPr>
              <a:t>p</a:t>
            </a:r>
            <a:r>
              <a:rPr lang="fr-FR" altLang="en-GB">
                <a:solidFill>
                  <a:schemeClr val="accent1"/>
                </a:solidFill>
                <a:latin typeface="Arial" panose="020B0604020202020204" pitchFamily="34" charset="0"/>
              </a:rPr>
              <a:t>p</a:t>
            </a:r>
            <a:r>
              <a:rPr lang="en-GB" altLang="en-GB">
                <a:solidFill>
                  <a:schemeClr val="accent1"/>
                </a:solidFill>
                <a:latin typeface="Arial" panose="020B0604020202020204" pitchFamily="34" charset="0"/>
              </a:rPr>
              <a:t>o</a:t>
            </a:r>
            <a:r>
              <a:rPr lang="fr-FR" altLang="en-GB">
                <a:solidFill>
                  <a:schemeClr val="accent1"/>
                </a:solidFill>
                <a:latin typeface="Arial" panose="020B0604020202020204" pitchFamily="34" charset="0"/>
              </a:rPr>
              <a:t>r</a:t>
            </a:r>
            <a:r>
              <a:rPr lang="en-GB" altLang="en-GB">
                <a:solidFill>
                  <a:schemeClr val="accent1"/>
                </a:solidFill>
                <a:latin typeface="Arial" panose="020B0604020202020204" pitchFamily="34" charset="0"/>
              </a:rPr>
              <a:t>t </a:t>
            </a:r>
            <a:r>
              <a:rPr lang="fr-FR" altLang="en-GB">
                <a:solidFill>
                  <a:schemeClr val="accent1"/>
                </a:solidFill>
                <a:latin typeface="Arial" panose="020B0604020202020204" pitchFamily="34" charset="0"/>
              </a:rPr>
              <a:t>i</a:t>
            </a:r>
            <a:r>
              <a:rPr lang="en-GB" altLang="en-GB">
                <a:solidFill>
                  <a:schemeClr val="accent1"/>
                </a:solidFill>
                <a:latin typeface="Arial" panose="020B0604020202020204" pitchFamily="34" charset="0"/>
              </a:rPr>
              <a:t>t</a:t>
            </a:r>
            <a:r>
              <a:rPr lang="fr-FR" altLang="en-GB">
                <a:solidFill>
                  <a:schemeClr val="accent1"/>
                </a:solidFill>
                <a:latin typeface="Arial" panose="020B0604020202020204" pitchFamily="34" charset="0"/>
              </a:rPr>
              <a:t>s</a:t>
            </a:r>
            <a:r>
              <a:rPr lang="en-GB" altLang="en-GB">
                <a:solidFill>
                  <a:schemeClr val="accent1"/>
                </a:solidFill>
                <a:latin typeface="Arial" panose="020B0604020202020204" pitchFamily="34" charset="0"/>
              </a:rPr>
              <a:t> </a:t>
            </a:r>
            <a:r>
              <a:rPr lang="fr-FR" altLang="en-GB">
                <a:solidFill>
                  <a:schemeClr val="accent1"/>
                </a:solidFill>
                <a:latin typeface="Arial" panose="020B0604020202020204" pitchFamily="34" charset="0"/>
              </a:rPr>
              <a:t>m</a:t>
            </a:r>
            <a:r>
              <a:rPr lang="en-GB" altLang="en-GB">
                <a:solidFill>
                  <a:schemeClr val="accent1"/>
                </a:solidFill>
                <a:latin typeface="Arial" panose="020B0604020202020204" pitchFamily="34" charset="0"/>
              </a:rPr>
              <a:t>embers </a:t>
            </a:r>
            <a:r>
              <a:rPr lang="en-GB" altLang="en-GB">
                <a:latin typeface="Arial" panose="020B0604020202020204" pitchFamily="34" charset="0"/>
              </a:rPr>
              <a:t>with a range of </a:t>
            </a:r>
            <a:r>
              <a:rPr lang="en-GB" altLang="en-GB">
                <a:solidFill>
                  <a:schemeClr val="accent1"/>
                </a:solidFill>
                <a:latin typeface="Arial" panose="020B0604020202020204" pitchFamily="34" charset="0"/>
              </a:rPr>
              <a:t>services </a:t>
            </a:r>
            <a:r>
              <a:rPr lang="en-GB" altLang="en-GB">
                <a:latin typeface="Arial" panose="020B0604020202020204" pitchFamily="34" charset="0"/>
              </a:rPr>
              <a:t>(strategy development, </a:t>
            </a:r>
            <a:r>
              <a:rPr lang="fr-FR" altLang="en-GB">
                <a:latin typeface="Arial" panose="020B0604020202020204" pitchFamily="34" charset="0"/>
              </a:rPr>
              <a:t>t</a:t>
            </a:r>
            <a:r>
              <a:rPr lang="en-GB" altLang="en-GB">
                <a:latin typeface="Arial" panose="020B0604020202020204" pitchFamily="34" charset="0"/>
              </a:rPr>
              <a:t>h</a:t>
            </a:r>
            <a:r>
              <a:rPr lang="fr-FR" altLang="en-GB">
                <a:latin typeface="Arial" panose="020B0604020202020204" pitchFamily="34" charset="0"/>
              </a:rPr>
              <a:t>e</a:t>
            </a:r>
            <a:r>
              <a:rPr lang="en-GB" altLang="en-GB">
                <a:latin typeface="Arial" panose="020B0604020202020204" pitchFamily="34" charset="0"/>
              </a:rPr>
              <a:t>m</a:t>
            </a:r>
            <a:r>
              <a:rPr lang="fr-FR" altLang="en-GB">
                <a:latin typeface="Arial" panose="020B0604020202020204" pitchFamily="34" charset="0"/>
              </a:rPr>
              <a:t>a</a:t>
            </a:r>
            <a:r>
              <a:rPr lang="en-GB" altLang="en-GB">
                <a:latin typeface="Arial" panose="020B0604020202020204" pitchFamily="34" charset="0"/>
              </a:rPr>
              <a:t>t</a:t>
            </a:r>
            <a:r>
              <a:rPr lang="fr-FR" altLang="en-GB">
                <a:latin typeface="Arial" panose="020B0604020202020204" pitchFamily="34" charset="0"/>
              </a:rPr>
              <a:t>i</a:t>
            </a:r>
            <a:r>
              <a:rPr lang="en-GB" altLang="en-GB">
                <a:latin typeface="Arial" panose="020B0604020202020204" pitchFamily="34" charset="0"/>
              </a:rPr>
              <a:t>c </a:t>
            </a:r>
            <a:r>
              <a:rPr lang="fr-FR" altLang="en-GB">
                <a:latin typeface="Arial" panose="020B0604020202020204" pitchFamily="34" charset="0"/>
              </a:rPr>
              <a:t>p</a:t>
            </a:r>
            <a:r>
              <a:rPr lang="en-GB" altLang="en-GB">
                <a:latin typeface="Arial" panose="020B0604020202020204" pitchFamily="34" charset="0"/>
              </a:rPr>
              <a:t>e</a:t>
            </a:r>
            <a:r>
              <a:rPr lang="fr-FR" altLang="en-GB">
                <a:latin typeface="Arial" panose="020B0604020202020204" pitchFamily="34" charset="0"/>
              </a:rPr>
              <a:t>e</a:t>
            </a:r>
            <a:r>
              <a:rPr lang="en-GB" altLang="en-GB">
                <a:latin typeface="Arial" panose="020B0604020202020204" pitchFamily="34" charset="0"/>
              </a:rPr>
              <a:t>r groups &amp; </a:t>
            </a:r>
            <a:r>
              <a:rPr lang="fr-FR" altLang="en-GB">
                <a:latin typeface="Arial" panose="020B0604020202020204" pitchFamily="34" charset="0"/>
              </a:rPr>
              <a:t>f</a:t>
            </a:r>
            <a:r>
              <a:rPr lang="en-GB" altLang="en-GB">
                <a:latin typeface="Arial" panose="020B0604020202020204" pitchFamily="34" charset="0"/>
              </a:rPr>
              <a:t>o</a:t>
            </a:r>
            <a:r>
              <a:rPr lang="fr-FR" altLang="en-GB">
                <a:latin typeface="Arial" panose="020B0604020202020204" pitchFamily="34" charset="0"/>
              </a:rPr>
              <a:t>c</a:t>
            </a:r>
            <a:r>
              <a:rPr lang="en-GB" altLang="en-GB">
                <a:latin typeface="Arial" panose="020B0604020202020204" pitchFamily="34" charset="0"/>
              </a:rPr>
              <a:t>u</a:t>
            </a:r>
            <a:r>
              <a:rPr lang="fr-FR" altLang="en-GB">
                <a:latin typeface="Arial" panose="020B0604020202020204" pitchFamily="34" charset="0"/>
              </a:rPr>
              <a:t>s</a:t>
            </a:r>
            <a:r>
              <a:rPr lang="en-GB" altLang="en-GB">
                <a:latin typeface="Arial" panose="020B0604020202020204" pitchFamily="34" charset="0"/>
              </a:rPr>
              <a:t> </a:t>
            </a:r>
            <a:r>
              <a:rPr lang="fr-FR" altLang="en-GB">
                <a:latin typeface="Arial" panose="020B0604020202020204" pitchFamily="34" charset="0"/>
              </a:rPr>
              <a:t>g</a:t>
            </a:r>
            <a:r>
              <a:rPr lang="en-GB" altLang="en-GB" err="1">
                <a:latin typeface="Arial" panose="020B0604020202020204" pitchFamily="34" charset="0"/>
              </a:rPr>
              <a:t>roups</a:t>
            </a:r>
            <a:r>
              <a:rPr lang="en-GB" altLang="en-GB">
                <a:latin typeface="Arial" panose="020B0604020202020204" pitchFamily="34" charset="0"/>
              </a:rPr>
              <a:t>, </a:t>
            </a:r>
            <a:r>
              <a:rPr lang="fr-FR" altLang="en-GB">
                <a:latin typeface="Arial" panose="020B0604020202020204" pitchFamily="34" charset="0"/>
              </a:rPr>
              <a:t>e</a:t>
            </a:r>
            <a:r>
              <a:rPr lang="en-GB" altLang="en-GB">
                <a:latin typeface="Arial" panose="020B0604020202020204" pitchFamily="34" charset="0"/>
              </a:rPr>
              <a:t>v</a:t>
            </a:r>
            <a:r>
              <a:rPr lang="fr-FR" altLang="en-GB">
                <a:latin typeface="Arial" panose="020B0604020202020204" pitchFamily="34" charset="0"/>
              </a:rPr>
              <a:t>e</a:t>
            </a:r>
            <a:r>
              <a:rPr lang="en-GB" altLang="en-GB">
                <a:latin typeface="Arial" panose="020B0604020202020204" pitchFamily="34" charset="0"/>
              </a:rPr>
              <a:t>n</a:t>
            </a:r>
            <a:r>
              <a:rPr lang="fr-FR" altLang="en-GB">
                <a:latin typeface="Arial" panose="020B0604020202020204" pitchFamily="34" charset="0"/>
              </a:rPr>
              <a:t>t</a:t>
            </a:r>
            <a:r>
              <a:rPr lang="en-GB" altLang="en-GB">
                <a:latin typeface="Arial" panose="020B0604020202020204" pitchFamily="34" charset="0"/>
              </a:rPr>
              <a:t>s and </a:t>
            </a:r>
            <a:r>
              <a:rPr lang="fr-FR" altLang="en-GB">
                <a:latin typeface="Arial" panose="020B0604020202020204" pitchFamily="34" charset="0"/>
              </a:rPr>
              <a:t>p</a:t>
            </a:r>
            <a:r>
              <a:rPr lang="en-GB" altLang="en-GB" err="1">
                <a:latin typeface="Arial" panose="020B0604020202020204" pitchFamily="34" charset="0"/>
              </a:rPr>
              <a:t>ublications</a:t>
            </a:r>
            <a:r>
              <a:rPr lang="en-GB" altLang="en-GB">
                <a:latin typeface="Arial" panose="020B0604020202020204" pitchFamily="34" charset="0"/>
              </a:rPr>
              <a:t>)</a:t>
            </a:r>
          </a:p>
          <a:p>
            <a:pPr marL="376238" lvl="4" indent="0" eaLnBrk="1" hangingPunct="1">
              <a:lnSpc>
                <a:spcPct val="150000"/>
              </a:lnSpc>
              <a:buFont typeface="Wingdings" pitchFamily="2" charset="2"/>
              <a:buNone/>
            </a:pPr>
            <a:endParaRPr lang="en-US" altLang="en-GB">
              <a:latin typeface="Arial" panose="020B0604020202020204" pitchFamily="34" charset="0"/>
            </a:endParaRPr>
          </a:p>
          <a:p>
            <a:pPr marL="347663" lvl="3" indent="-347663" eaLnBrk="1" hangingPunct="1">
              <a:lnSpc>
                <a:spcPct val="150000"/>
              </a:lnSpc>
            </a:pPr>
            <a:endParaRPr lang="de-DE" altLang="en-GB">
              <a:latin typeface="Arial" panose="020B0604020202020204" pitchFamily="34" charset="0"/>
            </a:endParaRPr>
          </a:p>
          <a:p>
            <a:pPr eaLnBrk="1" hangingPunct="1">
              <a:lnSpc>
                <a:spcPct val="150000"/>
              </a:lnSpc>
            </a:pPr>
            <a:endParaRPr lang="de-DE" altLang="en-GB">
              <a:latin typeface="Arial" panose="020B0604020202020204" pitchFamily="34" charset="0"/>
            </a:endParaRPr>
          </a:p>
          <a:p>
            <a:pPr eaLnBrk="1" hangingPunct="1">
              <a:lnSpc>
                <a:spcPct val="150000"/>
              </a:lnSpc>
            </a:pPr>
            <a:endParaRPr lang="de-DE" altLang="en-GB">
              <a:latin typeface="Arial" panose="020B0604020202020204" pitchFamily="34" charset="0"/>
            </a:endParaRPr>
          </a:p>
          <a:p>
            <a:pPr eaLnBrk="1" hangingPunct="1">
              <a:lnSpc>
                <a:spcPct val="150000"/>
              </a:lnSpc>
            </a:pPr>
            <a:endParaRPr lang="de-DE" altLang="en-GB">
              <a:latin typeface="Arial" panose="020B0604020202020204" pitchFamily="34" charset="0"/>
            </a:endParaRPr>
          </a:p>
        </p:txBody>
      </p:sp>
      <p:sp>
        <p:nvSpPr>
          <p:cNvPr id="24580" name="Slide Number Placeholder 3">
            <a:extLst>
              <a:ext uri="{FF2B5EF4-FFF2-40B4-BE49-F238E27FC236}">
                <a16:creationId xmlns:a16="http://schemas.microsoft.com/office/drawing/2014/main" id="{712A5EE1-BE48-EF5F-D786-3A8BA6101DAD}"/>
              </a:ext>
            </a:extLst>
          </p:cNvPr>
          <p:cNvSpPr>
            <a:spLocks noGrp="1" noChangeArrowheads="1"/>
          </p:cNvSpPr>
          <p:nvPr>
            <p:ph type="sldNum" sz="quarter" idx="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530083-67E9-4CF9-A2C1-973581726CCC}" type="slidenum">
              <a:rPr kumimoji="0" lang="en-US" altLang="en-GB" sz="1200" b="0" i="0" u="none" strike="noStrike" kern="1200" cap="none" spc="0" normalizeH="0" baseline="0" noProof="0" smtClean="0">
                <a:ln>
                  <a:noFill/>
                </a:ln>
                <a:solidFill>
                  <a:srgbClr val="494842"/>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GB" sz="1200" b="0" i="0" u="none" strike="noStrike" kern="1200" cap="none" spc="0" normalizeH="0" baseline="0" noProof="0">
              <a:ln>
                <a:noFill/>
              </a:ln>
              <a:solidFill>
                <a:srgbClr val="494842"/>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3895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3">
            <a:extLst>
              <a:ext uri="{FF2B5EF4-FFF2-40B4-BE49-F238E27FC236}">
                <a16:creationId xmlns:a16="http://schemas.microsoft.com/office/drawing/2014/main" id="{712A5EE1-BE48-EF5F-D786-3A8BA6101DAD}"/>
              </a:ext>
            </a:extLst>
          </p:cNvPr>
          <p:cNvSpPr>
            <a:spLocks noGrp="1" noChangeArrowheads="1"/>
          </p:cNvSpPr>
          <p:nvPr>
            <p:ph type="sldNum" sz="quarter" idx="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530083-67E9-4CF9-A2C1-973581726CCC}" type="slidenum">
              <a:rPr kumimoji="0" lang="en-US" altLang="en-GB" sz="1200" b="0" i="0" u="none" strike="noStrike" kern="1200" cap="none" spc="0" normalizeH="0" baseline="0" noProof="0" smtClean="0">
                <a:ln>
                  <a:noFill/>
                </a:ln>
                <a:solidFill>
                  <a:srgbClr val="494842"/>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GB" sz="1200" b="0" i="0" u="none" strike="noStrike" kern="1200" cap="none" spc="0" normalizeH="0" baseline="0" noProof="0">
              <a:ln>
                <a:noFill/>
              </a:ln>
              <a:solidFill>
                <a:srgbClr val="494842"/>
              </a:solidFill>
              <a:effectLst/>
              <a:uLnTx/>
              <a:uFillTx/>
              <a:latin typeface="Arial" panose="020B0604020202020204" pitchFamily="34" charset="0"/>
              <a:ea typeface="+mn-ea"/>
              <a:cs typeface="+mn-cs"/>
            </a:endParaRPr>
          </a:p>
        </p:txBody>
      </p:sp>
      <p:pic>
        <p:nvPicPr>
          <p:cNvPr id="4" name="Immagine 3"/>
          <p:cNvPicPr>
            <a:picLocks noChangeAspect="1"/>
          </p:cNvPicPr>
          <p:nvPr/>
        </p:nvPicPr>
        <p:blipFill rotWithShape="1">
          <a:blip r:embed="rId2"/>
          <a:srcRect l="10464" t="31417" r="12830" b="5572"/>
          <a:stretch/>
        </p:blipFill>
        <p:spPr>
          <a:xfrm>
            <a:off x="857838" y="820133"/>
            <a:ext cx="10363857" cy="4788816"/>
          </a:xfrm>
          <a:prstGeom prst="rect">
            <a:avLst/>
          </a:prstGeom>
        </p:spPr>
      </p:pic>
    </p:spTree>
    <p:extLst>
      <p:ext uri="{BB962C8B-B14F-4D97-AF65-F5344CB8AC3E}">
        <p14:creationId xmlns:p14="http://schemas.microsoft.com/office/powerpoint/2010/main" val="1152383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3">
            <a:extLst>
              <a:ext uri="{FF2B5EF4-FFF2-40B4-BE49-F238E27FC236}">
                <a16:creationId xmlns:a16="http://schemas.microsoft.com/office/drawing/2014/main" id="{712A5EE1-BE48-EF5F-D786-3A8BA6101DAD}"/>
              </a:ext>
            </a:extLst>
          </p:cNvPr>
          <p:cNvSpPr>
            <a:spLocks noGrp="1" noChangeArrowheads="1"/>
          </p:cNvSpPr>
          <p:nvPr>
            <p:ph type="sldNum" sz="quarter" idx="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530083-67E9-4CF9-A2C1-973581726CCC}" type="slidenum">
              <a:rPr kumimoji="0" lang="en-US" altLang="en-GB" sz="1200" b="0" i="0" u="none" strike="noStrike" kern="1200" cap="none" spc="0" normalizeH="0" baseline="0" noProof="0" smtClean="0">
                <a:ln>
                  <a:noFill/>
                </a:ln>
                <a:solidFill>
                  <a:srgbClr val="494842"/>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GB" sz="1200" b="0" i="0" u="none" strike="noStrike" kern="1200" cap="none" spc="0" normalizeH="0" baseline="0" noProof="0">
              <a:ln>
                <a:noFill/>
              </a:ln>
              <a:solidFill>
                <a:srgbClr val="494842"/>
              </a:solidFill>
              <a:effectLst/>
              <a:uLnTx/>
              <a:uFillTx/>
              <a:latin typeface="Arial" panose="020B0604020202020204" pitchFamily="34" charset="0"/>
              <a:ea typeface="+mn-ea"/>
              <a:cs typeface="+mn-cs"/>
            </a:endParaRPr>
          </a:p>
        </p:txBody>
      </p:sp>
      <p:pic>
        <p:nvPicPr>
          <p:cNvPr id="2" name="Immagine 1"/>
          <p:cNvPicPr>
            <a:picLocks noChangeAspect="1"/>
          </p:cNvPicPr>
          <p:nvPr/>
        </p:nvPicPr>
        <p:blipFill rotWithShape="1">
          <a:blip r:embed="rId2"/>
          <a:srcRect l="8063" t="12732" r="10425" b="3233"/>
          <a:stretch/>
        </p:blipFill>
        <p:spPr>
          <a:xfrm>
            <a:off x="1432874" y="820132"/>
            <a:ext cx="8889477" cy="5155086"/>
          </a:xfrm>
          <a:prstGeom prst="rect">
            <a:avLst/>
          </a:prstGeom>
        </p:spPr>
      </p:pic>
    </p:spTree>
    <p:extLst>
      <p:ext uri="{BB962C8B-B14F-4D97-AF65-F5344CB8AC3E}">
        <p14:creationId xmlns:p14="http://schemas.microsoft.com/office/powerpoint/2010/main" val="3739058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3">
            <a:extLst>
              <a:ext uri="{FF2B5EF4-FFF2-40B4-BE49-F238E27FC236}">
                <a16:creationId xmlns:a16="http://schemas.microsoft.com/office/drawing/2014/main" id="{712A5EE1-BE48-EF5F-D786-3A8BA6101DAD}"/>
              </a:ext>
            </a:extLst>
          </p:cNvPr>
          <p:cNvSpPr>
            <a:spLocks noGrp="1" noChangeArrowheads="1"/>
          </p:cNvSpPr>
          <p:nvPr>
            <p:ph type="sldNum" sz="quarter" idx="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530083-67E9-4CF9-A2C1-973581726CCC}" type="slidenum">
              <a:rPr kumimoji="0" lang="en-US" altLang="en-GB" sz="1200" b="0" i="0" u="none" strike="noStrike" kern="1200" cap="none" spc="0" normalizeH="0" baseline="0" noProof="0" smtClean="0">
                <a:ln>
                  <a:noFill/>
                </a:ln>
                <a:solidFill>
                  <a:srgbClr val="494842"/>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GB" sz="1200" b="0" i="0" u="none" strike="noStrike" kern="1200" cap="none" spc="0" normalizeH="0" baseline="0" noProof="0">
              <a:ln>
                <a:noFill/>
              </a:ln>
              <a:solidFill>
                <a:srgbClr val="494842"/>
              </a:solidFill>
              <a:effectLst/>
              <a:uLnTx/>
              <a:uFillTx/>
              <a:latin typeface="Arial" panose="020B0604020202020204" pitchFamily="34" charset="0"/>
              <a:ea typeface="+mn-ea"/>
              <a:cs typeface="+mn-cs"/>
            </a:endParaRPr>
          </a:p>
        </p:txBody>
      </p:sp>
      <p:pic>
        <p:nvPicPr>
          <p:cNvPr id="4" name="Immagine 3"/>
          <p:cNvPicPr>
            <a:picLocks noChangeAspect="1"/>
          </p:cNvPicPr>
          <p:nvPr/>
        </p:nvPicPr>
        <p:blipFill rotWithShape="1">
          <a:blip r:embed="rId2"/>
          <a:srcRect l="9119" t="25782" r="9781" b="5028"/>
          <a:stretch/>
        </p:blipFill>
        <p:spPr>
          <a:xfrm>
            <a:off x="1366886" y="989813"/>
            <a:ext cx="9645025" cy="4628561"/>
          </a:xfrm>
          <a:prstGeom prst="rect">
            <a:avLst/>
          </a:prstGeom>
        </p:spPr>
      </p:pic>
    </p:spTree>
    <p:extLst>
      <p:ext uri="{BB962C8B-B14F-4D97-AF65-F5344CB8AC3E}">
        <p14:creationId xmlns:p14="http://schemas.microsoft.com/office/powerpoint/2010/main" val="3035305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3">
            <a:extLst>
              <a:ext uri="{FF2B5EF4-FFF2-40B4-BE49-F238E27FC236}">
                <a16:creationId xmlns:a16="http://schemas.microsoft.com/office/drawing/2014/main" id="{712A5EE1-BE48-EF5F-D786-3A8BA6101DAD}"/>
              </a:ext>
            </a:extLst>
          </p:cNvPr>
          <p:cNvSpPr>
            <a:spLocks noGrp="1" noChangeArrowheads="1"/>
          </p:cNvSpPr>
          <p:nvPr>
            <p:ph type="sldNum" sz="quarter" idx="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530083-67E9-4CF9-A2C1-973581726CCC}" type="slidenum">
              <a:rPr kumimoji="0" lang="en-US" altLang="en-GB" sz="1200" b="0" i="0" u="none" strike="noStrike" kern="1200" cap="none" spc="0" normalizeH="0" baseline="0" noProof="0" smtClean="0">
                <a:ln>
                  <a:noFill/>
                </a:ln>
                <a:solidFill>
                  <a:srgbClr val="494842"/>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GB" sz="1200" b="0" i="0" u="none" strike="noStrike" kern="1200" cap="none" spc="0" normalizeH="0" baseline="0" noProof="0">
              <a:ln>
                <a:noFill/>
              </a:ln>
              <a:solidFill>
                <a:srgbClr val="494842"/>
              </a:solidFill>
              <a:effectLst/>
              <a:uLnTx/>
              <a:uFillTx/>
              <a:latin typeface="Arial" panose="020B0604020202020204" pitchFamily="34" charset="0"/>
              <a:ea typeface="+mn-ea"/>
              <a:cs typeface="+mn-cs"/>
            </a:endParaRPr>
          </a:p>
        </p:txBody>
      </p:sp>
      <p:pic>
        <p:nvPicPr>
          <p:cNvPr id="2" name="Immagine 1"/>
          <p:cNvPicPr>
            <a:picLocks noChangeAspect="1"/>
          </p:cNvPicPr>
          <p:nvPr/>
        </p:nvPicPr>
        <p:blipFill rotWithShape="1">
          <a:blip r:embed="rId2"/>
          <a:srcRect l="11290" t="26254" r="9656" b="3390"/>
          <a:stretch/>
        </p:blipFill>
        <p:spPr>
          <a:xfrm>
            <a:off x="1385740" y="829558"/>
            <a:ext cx="9735491" cy="4873658"/>
          </a:xfrm>
          <a:prstGeom prst="rect">
            <a:avLst/>
          </a:prstGeom>
        </p:spPr>
      </p:pic>
    </p:spTree>
    <p:extLst>
      <p:ext uri="{BB962C8B-B14F-4D97-AF65-F5344CB8AC3E}">
        <p14:creationId xmlns:p14="http://schemas.microsoft.com/office/powerpoint/2010/main" val="3980287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3">
            <a:extLst>
              <a:ext uri="{FF2B5EF4-FFF2-40B4-BE49-F238E27FC236}">
                <a16:creationId xmlns:a16="http://schemas.microsoft.com/office/drawing/2014/main" id="{712A5EE1-BE48-EF5F-D786-3A8BA6101DAD}"/>
              </a:ext>
            </a:extLst>
          </p:cNvPr>
          <p:cNvSpPr>
            <a:spLocks noGrp="1" noChangeArrowheads="1"/>
          </p:cNvSpPr>
          <p:nvPr>
            <p:ph type="sldNum" sz="quarter" idx="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530083-67E9-4CF9-A2C1-973581726CCC}" type="slidenum">
              <a:rPr kumimoji="0" lang="en-US" altLang="en-GB" sz="1200" b="0" i="0" u="none" strike="noStrike" kern="1200" cap="none" spc="0" normalizeH="0" baseline="0" noProof="0" smtClean="0">
                <a:ln>
                  <a:noFill/>
                </a:ln>
                <a:solidFill>
                  <a:srgbClr val="494842"/>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GB" sz="1200" b="0" i="0" u="none" strike="noStrike" kern="1200" cap="none" spc="0" normalizeH="0" baseline="0" noProof="0">
              <a:ln>
                <a:noFill/>
              </a:ln>
              <a:solidFill>
                <a:srgbClr val="494842"/>
              </a:solidFill>
              <a:effectLst/>
              <a:uLnTx/>
              <a:uFillTx/>
              <a:latin typeface="Arial" panose="020B0604020202020204" pitchFamily="34" charset="0"/>
              <a:ea typeface="+mn-ea"/>
              <a:cs typeface="+mn-cs"/>
            </a:endParaRPr>
          </a:p>
        </p:txBody>
      </p:sp>
      <p:pic>
        <p:nvPicPr>
          <p:cNvPr id="3" name="Immagine 2"/>
          <p:cNvPicPr>
            <a:picLocks noChangeAspect="1"/>
          </p:cNvPicPr>
          <p:nvPr/>
        </p:nvPicPr>
        <p:blipFill rotWithShape="1">
          <a:blip r:embed="rId2"/>
          <a:srcRect l="9240" t="13467" r="9383" b="7597"/>
          <a:stretch/>
        </p:blipFill>
        <p:spPr>
          <a:xfrm>
            <a:off x="1300899" y="650450"/>
            <a:ext cx="9813303" cy="5354426"/>
          </a:xfrm>
          <a:prstGeom prst="rect">
            <a:avLst/>
          </a:prstGeom>
        </p:spPr>
      </p:pic>
    </p:spTree>
    <p:extLst>
      <p:ext uri="{BB962C8B-B14F-4D97-AF65-F5344CB8AC3E}">
        <p14:creationId xmlns:p14="http://schemas.microsoft.com/office/powerpoint/2010/main" val="2348450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3">
            <a:extLst>
              <a:ext uri="{FF2B5EF4-FFF2-40B4-BE49-F238E27FC236}">
                <a16:creationId xmlns:a16="http://schemas.microsoft.com/office/drawing/2014/main" id="{712A5EE1-BE48-EF5F-D786-3A8BA6101DAD}"/>
              </a:ext>
            </a:extLst>
          </p:cNvPr>
          <p:cNvSpPr>
            <a:spLocks noGrp="1" noChangeArrowheads="1"/>
          </p:cNvSpPr>
          <p:nvPr>
            <p:ph type="sldNum" sz="quarter" idx="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530083-67E9-4CF9-A2C1-973581726CCC}" type="slidenum">
              <a:rPr kumimoji="0" lang="en-US" altLang="en-GB" sz="1200" b="0" i="0" u="none" strike="noStrike" kern="1200" cap="none" spc="0" normalizeH="0" baseline="0" noProof="0" smtClean="0">
                <a:ln>
                  <a:noFill/>
                </a:ln>
                <a:solidFill>
                  <a:srgbClr val="494842"/>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GB" sz="1200" b="0" i="0" u="none" strike="noStrike" kern="1200" cap="none" spc="0" normalizeH="0" baseline="0" noProof="0">
              <a:ln>
                <a:noFill/>
              </a:ln>
              <a:solidFill>
                <a:srgbClr val="494842"/>
              </a:solidFill>
              <a:effectLst/>
              <a:uLnTx/>
              <a:uFillTx/>
              <a:latin typeface="Arial" panose="020B0604020202020204" pitchFamily="34" charset="0"/>
              <a:ea typeface="+mn-ea"/>
              <a:cs typeface="+mn-cs"/>
            </a:endParaRPr>
          </a:p>
        </p:txBody>
      </p:sp>
      <p:pic>
        <p:nvPicPr>
          <p:cNvPr id="2" name="Immagine 1"/>
          <p:cNvPicPr>
            <a:picLocks noChangeAspect="1"/>
          </p:cNvPicPr>
          <p:nvPr/>
        </p:nvPicPr>
        <p:blipFill rotWithShape="1">
          <a:blip r:embed="rId2"/>
          <a:srcRect l="9368" t="12904" r="9733" b="7758"/>
          <a:stretch/>
        </p:blipFill>
        <p:spPr>
          <a:xfrm>
            <a:off x="1480008" y="791851"/>
            <a:ext cx="9125147" cy="5033913"/>
          </a:xfrm>
          <a:prstGeom prst="rect">
            <a:avLst/>
          </a:prstGeom>
        </p:spPr>
      </p:pic>
    </p:spTree>
    <p:extLst>
      <p:ext uri="{BB962C8B-B14F-4D97-AF65-F5344CB8AC3E}">
        <p14:creationId xmlns:p14="http://schemas.microsoft.com/office/powerpoint/2010/main" val="4155626979"/>
      </p:ext>
    </p:extLst>
  </p:cSld>
  <p:clrMapOvr>
    <a:masterClrMapping/>
  </p:clrMapOvr>
</p:sld>
</file>

<file path=ppt/theme/theme1.xml><?xml version="1.0" encoding="utf-8"?>
<a:theme xmlns:a="http://schemas.openxmlformats.org/drawingml/2006/main" name="Tema di Office">
  <a:themeElements>
    <a:clrScheme name="RUS">
      <a:dk1>
        <a:srgbClr val="04455D"/>
      </a:dk1>
      <a:lt1>
        <a:sysClr val="window" lastClr="FFFFFF"/>
      </a:lt1>
      <a:dk2>
        <a:srgbClr val="04455D"/>
      </a:dk2>
      <a:lt2>
        <a:srgbClr val="E8E8E8"/>
      </a:lt2>
      <a:accent1>
        <a:srgbClr val="04455D"/>
      </a:accent1>
      <a:accent2>
        <a:srgbClr val="006B75"/>
      </a:accent2>
      <a:accent3>
        <a:srgbClr val="12996A"/>
      </a:accent3>
      <a:accent4>
        <a:srgbClr val="AFCA0B"/>
      </a:accent4>
      <a:accent5>
        <a:srgbClr val="F1DD00"/>
      </a:accent5>
      <a:accent6>
        <a:srgbClr val="00B050"/>
      </a:accent6>
      <a:hlink>
        <a:srgbClr val="467886"/>
      </a:hlink>
      <a:folHlink>
        <a:srgbClr val="96607D"/>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bf0ae08-60b8-48ae-9568-ec5fa123cf7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DE5A34B4A53B4CB88318EF99CC0BC2" ma:contentTypeVersion="9" ma:contentTypeDescription="Create a new document." ma:contentTypeScope="" ma:versionID="aa005ef3add5e96040691837d60d8559">
  <xsd:schema xmlns:xsd="http://www.w3.org/2001/XMLSchema" xmlns:xs="http://www.w3.org/2001/XMLSchema" xmlns:p="http://schemas.microsoft.com/office/2006/metadata/properties" xmlns:ns3="3bf0ae08-60b8-48ae-9568-ec5fa123cf7b" targetNamespace="http://schemas.microsoft.com/office/2006/metadata/properties" ma:root="true" ma:fieldsID="936eb87ac7eb4ebd4b7e25a38241cdd7" ns3:_="">
    <xsd:import namespace="3bf0ae08-60b8-48ae-9568-ec5fa123cf7b"/>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f0ae08-60b8-48ae-9568-ec5fa123cf7b"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C762AE-D588-4ED1-B95A-AD3B3913FA78}">
  <ds:schemaRefs>
    <ds:schemaRef ds:uri="http://purl.org/dc/elements/1.1/"/>
    <ds:schemaRef ds:uri="http://www.w3.org/XML/1998/namespace"/>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schemas.microsoft.com/office/infopath/2007/PartnerControls"/>
    <ds:schemaRef ds:uri="3bf0ae08-60b8-48ae-9568-ec5fa123cf7b"/>
    <ds:schemaRef ds:uri="http://purl.org/dc/terms/"/>
  </ds:schemaRefs>
</ds:datastoreItem>
</file>

<file path=customXml/itemProps2.xml><?xml version="1.0" encoding="utf-8"?>
<ds:datastoreItem xmlns:ds="http://schemas.openxmlformats.org/officeDocument/2006/customXml" ds:itemID="{79FF53AB-69A5-43AD-B205-7A385857AF92}">
  <ds:schemaRefs>
    <ds:schemaRef ds:uri="http://schemas.microsoft.com/sharepoint/v3/contenttype/forms"/>
  </ds:schemaRefs>
</ds:datastoreItem>
</file>

<file path=customXml/itemProps3.xml><?xml version="1.0" encoding="utf-8"?>
<ds:datastoreItem xmlns:ds="http://schemas.openxmlformats.org/officeDocument/2006/customXml" ds:itemID="{B5BD32FB-F591-458A-A1BC-8B99923E0E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f0ae08-60b8-48ae-9568-ec5fa123c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804</TotalTime>
  <Words>769</Words>
  <Application>Microsoft Office PowerPoint</Application>
  <PresentationFormat>Widescreen</PresentationFormat>
  <Paragraphs>73</Paragraphs>
  <Slides>18</Slides>
  <Notes>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Aptos</vt:lpstr>
      <vt:lpstr>Arial</vt:lpstr>
      <vt:lpstr>Calibri</vt:lpstr>
      <vt:lpstr>Wingdings</vt:lpstr>
      <vt:lpstr>Tema di Office</vt:lpstr>
      <vt:lpstr>Maurizio TIRA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maurizio.tira@unibs.it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Daniela  Garibaldi</dc:creator>
  <cp:lastModifiedBy>Paola  Biglia</cp:lastModifiedBy>
  <cp:revision>19</cp:revision>
  <dcterms:created xsi:type="dcterms:W3CDTF">2025-11-03T09:44:09Z</dcterms:created>
  <dcterms:modified xsi:type="dcterms:W3CDTF">2025-11-15T13:39:39Z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0x010100BFDE5A34B4A53B4CB88318EF99CC0BC2</vt:lpwstr>
  </property>
</Properties>
</file>